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32.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slideLayouts/slideLayout22.xml" ContentType="application/vnd.openxmlformats-officedocument.presentationml.slideLayout+xml"/>
  <Override PartName="/ppt/slideLayouts/_rels/slideLayout18.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31.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0.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33.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23.xml.rels" ContentType="application/vnd.openxmlformats-package.relationships+xml"/>
  <Override PartName="/ppt/slideLayouts/_rels/slideLayout2.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14.xml.rels" ContentType="application/vnd.openxmlformats-package.relationships+xml"/>
  <Override PartName="/ppt/slideLayouts/_rels/slideLayout7.xml.rels" ContentType="application/vnd.openxmlformats-package.relationships+xml"/>
  <Override PartName="/ppt/slideLayouts/_rels/slideLayout15.xml.rels" ContentType="application/vnd.openxmlformats-package.relationships+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8.xml" ContentType="application/vnd.openxmlformats-officedocument.presentationml.slideLayout+xml"/>
  <Override PartName="/ppt/slideLayouts/slideLayout6.xml" ContentType="application/vnd.openxmlformats-officedocument.presentationml.slideLayout+xml"/>
  <Override PartName="/ppt/slideLayouts/slideLayout30.xml" ContentType="application/vnd.openxmlformats-officedocument.presentationml.slideLayout+xml"/>
  <Override PartName="/ppt/slideLayouts/slideLayout11.xml" ContentType="application/vnd.openxmlformats-officedocument.presentationml.slideLayout+xml"/>
  <Override PartName="/ppt/slideLayouts/slideLayout29.xml" ContentType="application/vnd.openxmlformats-officedocument.presentationml.slideLayout+xml"/>
  <Override PartName="/ppt/slideLayouts/slideLayout7.xml" ContentType="application/vnd.openxmlformats-officedocument.presentationml.slideLayout+xml"/>
  <Override PartName="/ppt/slideLayouts/slideLayout3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3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2.xml" ContentType="application/vnd.openxmlformats-officedocument.presentationml.slideLayout+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80"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3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p:bg>
      <p:bgPr>
        <a:solidFill>
          <a:schemeClr val="lt1"/>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713160" y="1155960"/>
            <a:ext cx="4160520" cy="2385360"/>
          </a:xfrm>
          <a:prstGeom prst="rect">
            <a:avLst/>
          </a:prstGeom>
          <a:noFill/>
          <a:ln w="0">
            <a:noFill/>
          </a:ln>
        </p:spPr>
        <p:txBody>
          <a:bodyPr lIns="91440" rIns="91440" tIns="91440" bIns="91440" anchor="b">
            <a:noAutofit/>
          </a:bodyPr>
          <a:p>
            <a:pPr indent="0">
              <a:buNone/>
            </a:pPr>
            <a:r>
              <a:rPr b="0" lang="fr-FR" sz="3600" strike="noStrike" u="none">
                <a:solidFill>
                  <a:schemeClr val="dk1"/>
                </a:solidFill>
                <a:effectLst/>
                <a:uFillTx/>
                <a:latin typeface="Arial"/>
              </a:rPr>
              <a:t>Click to edit the title text format</a:t>
            </a:r>
            <a:endParaRPr b="0" lang="fr-FR" sz="3600" strike="noStrike" u="none">
              <a:solidFill>
                <a:schemeClr val="dk1"/>
              </a:solidFill>
              <a:effectLst/>
              <a:uFillTx/>
              <a:latin typeface="Arial"/>
            </a:endParaRPr>
          </a:p>
        </p:txBody>
      </p:sp>
      <p:sp>
        <p:nvSpPr>
          <p:cNvPr id="1"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400" strike="noStrike" u="none">
                <a:solidFill>
                  <a:srgbClr val="000000"/>
                </a:solidFill>
                <a:effectLst/>
                <a:uFillTx/>
                <a:latin typeface="Arial"/>
              </a:rPr>
              <a:t>Click to edit the outline text format</a:t>
            </a:r>
            <a:endParaRPr b="0" lang="fr-FR"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fr-FR" sz="1400" strike="noStrike" u="none">
                <a:solidFill>
                  <a:srgbClr val="000000"/>
                </a:solidFill>
                <a:effectLst/>
                <a:uFillTx/>
                <a:latin typeface="Arial"/>
              </a:rPr>
              <a:t>Second Outline Level</a:t>
            </a:r>
            <a:endParaRPr b="0" lang="fr-FR"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fr-FR" sz="1400" strike="noStrike" u="none">
                <a:solidFill>
                  <a:srgbClr val="000000"/>
                </a:solidFill>
                <a:effectLst/>
                <a:uFillTx/>
                <a:latin typeface="Arial"/>
              </a:rPr>
              <a:t>Third Outline Level</a:t>
            </a:r>
            <a:endParaRPr b="0" lang="fr-FR"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fr-FR" sz="1400" strike="noStrike" u="none">
                <a:solidFill>
                  <a:srgbClr val="000000"/>
                </a:solidFill>
                <a:effectLst/>
                <a:uFillTx/>
                <a:latin typeface="Arial"/>
              </a:rPr>
              <a:t>Fourth Outline Level</a:t>
            </a:r>
            <a:endParaRPr b="0" lang="fr-FR"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fr-FR" sz="2000" strike="noStrike" u="none">
                <a:solidFill>
                  <a:srgbClr val="000000"/>
                </a:solidFill>
                <a:effectLst/>
                <a:uFillTx/>
                <a:latin typeface="Arial"/>
              </a:rPr>
              <a:t>Fifth Outline Level</a:t>
            </a:r>
            <a:endParaRPr b="0" lang="fr-FR"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fr-FR" sz="2000" strike="noStrike" u="none">
                <a:solidFill>
                  <a:srgbClr val="000000"/>
                </a:solidFill>
                <a:effectLst/>
                <a:uFillTx/>
                <a:latin typeface="Arial"/>
              </a:rPr>
              <a:t>Sixth Outline Level</a:t>
            </a:r>
            <a:endParaRPr b="0" lang="fr-FR"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fr-FR" sz="2000" strike="noStrike" u="none">
                <a:solidFill>
                  <a:srgbClr val="000000"/>
                </a:solidFill>
                <a:effectLst/>
                <a:uFillTx/>
                <a:latin typeface="Arial"/>
              </a:rPr>
              <a:t>Seventh Outline Level</a:t>
            </a:r>
            <a:endParaRPr b="0" lang="fr-FR" sz="2000" strike="noStrike" u="none">
              <a:solidFill>
                <a:srgbClr val="000000"/>
              </a:solidFill>
              <a:effectLst/>
              <a:uFillTx/>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
    <p:bg>
      <p:bgPr>
        <a:solidFill>
          <a:schemeClr val="lt1"/>
        </a:solidFill>
      </p:bgPr>
    </p:bg>
    <p:spTree>
      <p:nvGrpSpPr>
        <p:cNvPr id="1" name=""/>
        <p:cNvGrpSpPr/>
        <p:nvPr/>
      </p:nvGrpSpPr>
      <p:grpSpPr>
        <a:xfrm>
          <a:off x="0" y="0"/>
          <a:ext cx="0" cy="0"/>
          <a:chOff x="0" y="0"/>
          <a:chExt cx="0" cy="0"/>
        </a:xfrm>
      </p:grpSpPr>
      <p:grpSp>
        <p:nvGrpSpPr>
          <p:cNvPr id="70" name="Google Shape;155;p19"/>
          <p:cNvGrpSpPr/>
          <p:nvPr/>
        </p:nvGrpSpPr>
        <p:grpSpPr>
          <a:xfrm>
            <a:off x="-145080" y="-504000"/>
            <a:ext cx="9434160" cy="6151320"/>
            <a:chOff x="-145080" y="-504000"/>
            <a:chExt cx="9434160" cy="6151320"/>
          </a:xfrm>
        </p:grpSpPr>
        <p:sp>
          <p:nvSpPr>
            <p:cNvPr id="71" name="Google Shape;156;p19"/>
            <p:cNvSpPr/>
            <p:nvPr/>
          </p:nvSpPr>
          <p:spPr>
            <a:xfrm flipH="1" rot="10800000">
              <a:off x="534240" y="46796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72" name="Google Shape;157;p19"/>
            <p:cNvSpPr/>
            <p:nvPr/>
          </p:nvSpPr>
          <p:spPr>
            <a:xfrm>
              <a:off x="-145080" y="39240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73" name="Google Shape;158;p19"/>
            <p:cNvSpPr/>
            <p:nvPr/>
          </p:nvSpPr>
          <p:spPr>
            <a:xfrm>
              <a:off x="-145080" y="44197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74" name="Google Shape;159;p19"/>
            <p:cNvSpPr/>
            <p:nvPr/>
          </p:nvSpPr>
          <p:spPr>
            <a:xfrm flipH="1">
              <a:off x="8430120" y="464436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75" name="Google Shape;160;p19"/>
            <p:cNvSpPr/>
            <p:nvPr/>
          </p:nvSpPr>
          <p:spPr>
            <a:xfrm flipH="1" rot="10800000">
              <a:off x="-126000" y="-4280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76" name="Google Shape;161;p19"/>
            <p:cNvSpPr/>
            <p:nvPr/>
          </p:nvSpPr>
          <p:spPr>
            <a:xfrm flipH="1">
              <a:off x="7769880" y="-5040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77" name="Google Shape;162;p19"/>
            <p:cNvSpPr/>
            <p:nvPr/>
          </p:nvSpPr>
          <p:spPr>
            <a:xfrm rot="10800000">
              <a:off x="8450640" y="2516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78" name="Google Shape;163;p19"/>
            <p:cNvSpPr/>
            <p:nvPr/>
          </p:nvSpPr>
          <p:spPr>
            <a:xfrm rot="10800000">
              <a:off x="8450640" y="-2440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79" name="PlaceHolder 1"/>
          <p:cNvSpPr>
            <a:spLocks noGrp="1"/>
          </p:cNvSpPr>
          <p:nvPr>
            <p:ph type="title"/>
          </p:nvPr>
        </p:nvSpPr>
        <p:spPr>
          <a:xfrm>
            <a:off x="720000" y="1270440"/>
            <a:ext cx="3777120" cy="1709280"/>
          </a:xfrm>
          <a:prstGeom prst="rect">
            <a:avLst/>
          </a:prstGeom>
          <a:noFill/>
          <a:ln w="0">
            <a:noFill/>
          </a:ln>
        </p:spPr>
        <p:txBody>
          <a:bodyPr lIns="91440" rIns="91440" tIns="91440" bIns="91440" anchor="b">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
        <p:nvSpPr>
          <p:cNvPr id="80" name="PlaceHolder 2"/>
          <p:cNvSpPr>
            <a:spLocks noGrp="1"/>
          </p:cNvSpPr>
          <p:nvPr>
            <p:ph type="body"/>
          </p:nvPr>
        </p:nvSpPr>
        <p:spPr>
          <a:xfrm>
            <a:off x="5122080" y="1060200"/>
            <a:ext cx="3108960" cy="3108960"/>
          </a:xfrm>
          <a:prstGeom prst="rect">
            <a:avLst/>
          </a:prstGeom>
          <a:noFill/>
          <a:ln w="0">
            <a:noFill/>
          </a:ln>
        </p:spPr>
        <p:txBody>
          <a:bodyPr lIns="90000" rIns="90000" tIns="45000" bIns="45000" anchor="t">
            <a:normAutofit fontScale="47500" lnSpcReduction="19999"/>
          </a:bodyPr>
          <a:p>
            <a:pPr marL="432000" indent="-324000">
              <a:spcBef>
                <a:spcPts val="1417"/>
              </a:spcBef>
              <a:buClr>
                <a:srgbClr val="000000"/>
              </a:buClr>
              <a:buSzPct val="45000"/>
              <a:buFont typeface="Wingdings" charset="2"/>
              <a:buChar char=""/>
            </a:pPr>
            <a:r>
              <a:rPr b="0" lang="fr-FR" sz="1800" strike="noStrike" u="none">
                <a:solidFill>
                  <a:srgbClr val="000000"/>
                </a:solidFill>
                <a:effectLst/>
                <a:uFillTx/>
                <a:latin typeface="Arial"/>
              </a:rPr>
              <a:t>Click to edit the outline text format</a:t>
            </a:r>
            <a:endParaRPr b="0" lang="fr-FR"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fr-FR" sz="1800" strike="noStrike" u="none">
                <a:solidFill>
                  <a:srgbClr val="000000"/>
                </a:solidFill>
                <a:effectLst/>
                <a:uFillTx/>
                <a:latin typeface="Arial"/>
              </a:rPr>
              <a:t>Second Outline Level</a:t>
            </a:r>
            <a:endParaRPr b="0" lang="fr-FR"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fr-FR" sz="1800" strike="noStrike" u="none">
                <a:solidFill>
                  <a:srgbClr val="000000"/>
                </a:solidFill>
                <a:effectLst/>
                <a:uFillTx/>
                <a:latin typeface="Arial"/>
              </a:rPr>
              <a:t>Third Outline Level</a:t>
            </a:r>
            <a:endParaRPr b="0" lang="fr-FR"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fr-FR" sz="1800" strike="noStrike" u="none">
                <a:solidFill>
                  <a:srgbClr val="000000"/>
                </a:solidFill>
                <a:effectLst/>
                <a:uFillTx/>
                <a:latin typeface="Arial"/>
              </a:rPr>
              <a:t>Fourth Outline Level</a:t>
            </a:r>
            <a:endParaRPr b="0" lang="fr-FR"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fr-FR" sz="1800" strike="noStrike" u="none">
                <a:solidFill>
                  <a:srgbClr val="000000"/>
                </a:solidFill>
                <a:effectLst/>
                <a:uFillTx/>
                <a:latin typeface="Arial"/>
              </a:rPr>
              <a:t>Fifth Outline Level</a:t>
            </a:r>
            <a:endParaRPr b="0" lang="fr-FR"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fr-FR" sz="1800" strike="noStrike" u="none">
                <a:solidFill>
                  <a:srgbClr val="000000"/>
                </a:solidFill>
                <a:effectLst/>
                <a:uFillTx/>
                <a:latin typeface="Arial"/>
              </a:rPr>
              <a:t>Sixth Outline Level</a:t>
            </a:r>
            <a:endParaRPr b="0" lang="fr-FR"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fr-FR" sz="1800" strike="noStrike" u="none">
                <a:solidFill>
                  <a:srgbClr val="000000"/>
                </a:solidFill>
                <a:effectLst/>
                <a:uFillTx/>
                <a:latin typeface="Arial"/>
              </a:rPr>
              <a:t>Seventh Outline Level</a:t>
            </a:r>
            <a:endParaRPr b="0" lang="fr-FR" sz="1800" strike="noStrike" u="none">
              <a:solidFill>
                <a:srgbClr val="000000"/>
              </a:solidFill>
              <a:effectLst/>
              <a:uFillTx/>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4">
    <p:bg>
      <p:bgPr>
        <a:solidFill>
          <a:schemeClr val="lt1"/>
        </a:solidFill>
      </p:bgPr>
    </p:bg>
    <p:spTree>
      <p:nvGrpSpPr>
        <p:cNvPr id="1" name=""/>
        <p:cNvGrpSpPr/>
        <p:nvPr/>
      </p:nvGrpSpPr>
      <p:grpSpPr>
        <a:xfrm>
          <a:off x="0" y="0"/>
          <a:ext cx="0" cy="0"/>
          <a:chOff x="0" y="0"/>
          <a:chExt cx="0" cy="0"/>
        </a:xfrm>
      </p:grpSpPr>
      <p:grpSp>
        <p:nvGrpSpPr>
          <p:cNvPr id="81" name="Google Shape;168;p20"/>
          <p:cNvGrpSpPr/>
          <p:nvPr/>
        </p:nvGrpSpPr>
        <p:grpSpPr>
          <a:xfrm>
            <a:off x="-247320" y="-445680"/>
            <a:ext cx="9637920" cy="6029280"/>
            <a:chOff x="-247320" y="-445680"/>
            <a:chExt cx="9637920" cy="6029280"/>
          </a:xfrm>
        </p:grpSpPr>
        <p:sp>
          <p:nvSpPr>
            <p:cNvPr id="82" name="Google Shape;169;p20"/>
            <p:cNvSpPr/>
            <p:nvPr/>
          </p:nvSpPr>
          <p:spPr>
            <a:xfrm>
              <a:off x="-125640" y="44532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83" name="Google Shape;170;p20"/>
            <p:cNvSpPr/>
            <p:nvPr/>
          </p:nvSpPr>
          <p:spPr>
            <a:xfrm flipH="1">
              <a:off x="8551800" y="4119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84" name="Google Shape;171;p20"/>
            <p:cNvSpPr/>
            <p:nvPr/>
          </p:nvSpPr>
          <p:spPr>
            <a:xfrm flipH="1">
              <a:off x="8011080" y="4615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85" name="Google Shape;172;p20"/>
            <p:cNvSpPr/>
            <p:nvPr/>
          </p:nvSpPr>
          <p:spPr>
            <a:xfrm flipH="1" rot="10800000">
              <a:off x="-247680" y="500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86" name="Google Shape;173;p20"/>
            <p:cNvSpPr/>
            <p:nvPr/>
          </p:nvSpPr>
          <p:spPr>
            <a:xfrm flipH="1" rot="10800000">
              <a:off x="293040" y="-4456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87" name="Google Shape;174;p20"/>
            <p:cNvSpPr/>
            <p:nvPr/>
          </p:nvSpPr>
          <p:spPr>
            <a:xfrm rot="10800000">
              <a:off x="8431200" y="-403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88" name="Google Shape;175;p20"/>
            <p:cNvSpPr/>
            <p:nvPr/>
          </p:nvSpPr>
          <p:spPr>
            <a:xfrm>
              <a:off x="-125640" y="39967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89" name="Google Shape;176;p20"/>
            <p:cNvSpPr/>
            <p:nvPr/>
          </p:nvSpPr>
          <p:spPr>
            <a:xfrm>
              <a:off x="8430840" y="468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90" name="PlaceHolder 1"/>
          <p:cNvSpPr>
            <a:spLocks noGrp="1"/>
          </p:cNvSpPr>
          <p:nvPr>
            <p:ph type="title"/>
          </p:nvPr>
        </p:nvSpPr>
        <p:spPr>
          <a:xfrm>
            <a:off x="720000" y="1637640"/>
            <a:ext cx="3597480" cy="1062720"/>
          </a:xfrm>
          <a:prstGeom prst="rect">
            <a:avLst/>
          </a:prstGeom>
          <a:noFill/>
          <a:ln w="0">
            <a:noFill/>
          </a:ln>
        </p:spPr>
        <p:txBody>
          <a:bodyPr lIns="91440" rIns="91440" tIns="91440" bIns="91440" anchor="b">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_HEADER">
    <p:bg>
      <p:bgPr>
        <a:solidFill>
          <a:schemeClr val="lt1"/>
        </a:solidFill>
      </p:bgPr>
    </p:bg>
    <p:spTree>
      <p:nvGrpSpPr>
        <p:cNvPr id="1" name=""/>
        <p:cNvGrpSpPr/>
        <p:nvPr/>
      </p:nvGrpSpPr>
      <p:grpSpPr>
        <a:xfrm>
          <a:off x="0" y="0"/>
          <a:ext cx="0" cy="0"/>
          <a:chOff x="0" y="0"/>
          <a:chExt cx="0" cy="0"/>
        </a:xfrm>
      </p:grpSpPr>
      <p:sp>
        <p:nvSpPr>
          <p:cNvPr id="91" name="PlaceHolder 1"/>
          <p:cNvSpPr>
            <a:spLocks noGrp="1"/>
          </p:cNvSpPr>
          <p:nvPr>
            <p:ph type="title"/>
          </p:nvPr>
        </p:nvSpPr>
        <p:spPr>
          <a:xfrm>
            <a:off x="713160" y="2384280"/>
            <a:ext cx="4344120" cy="915480"/>
          </a:xfrm>
          <a:prstGeom prst="rect">
            <a:avLst/>
          </a:prstGeom>
          <a:noFill/>
          <a:ln w="0">
            <a:noFill/>
          </a:ln>
        </p:spPr>
        <p:txBody>
          <a:bodyPr lIns="91440" rIns="91440" tIns="91440" bIns="91440" anchor="b">
            <a:noAutofit/>
          </a:bodyPr>
          <a:p>
            <a:pPr indent="0">
              <a:buNone/>
            </a:pPr>
            <a:r>
              <a:rPr b="0" lang="fr-FR" sz="5000" strike="noStrike" u="none">
                <a:solidFill>
                  <a:schemeClr val="dk1"/>
                </a:solidFill>
                <a:effectLst/>
                <a:uFillTx/>
                <a:latin typeface="Arial"/>
              </a:rPr>
              <a:t>Click to edit the title text format</a:t>
            </a:r>
            <a:endParaRPr b="0" lang="fr-FR" sz="5000" strike="noStrike" u="none">
              <a:solidFill>
                <a:schemeClr val="dk1"/>
              </a:solidFill>
              <a:effectLst/>
              <a:uFillTx/>
              <a:latin typeface="Arial"/>
            </a:endParaRPr>
          </a:p>
        </p:txBody>
      </p:sp>
      <p:sp>
        <p:nvSpPr>
          <p:cNvPr id="92" name="PlaceHolder 2"/>
          <p:cNvSpPr>
            <a:spLocks noGrp="1"/>
          </p:cNvSpPr>
          <p:nvPr>
            <p:ph type="title"/>
          </p:nvPr>
        </p:nvSpPr>
        <p:spPr>
          <a:xfrm>
            <a:off x="713160" y="1468440"/>
            <a:ext cx="1263960" cy="915480"/>
          </a:xfrm>
          <a:prstGeom prst="rect">
            <a:avLst/>
          </a:prstGeom>
          <a:noFill/>
          <a:ln w="0">
            <a:noFill/>
          </a:ln>
        </p:spPr>
        <p:txBody>
          <a:bodyPr lIns="91440" rIns="91440" tIns="91440" bIns="91440" anchor="ctr">
            <a:noAutofit/>
          </a:bodyPr>
          <a:p>
            <a:pPr indent="0">
              <a:lnSpc>
                <a:spcPct val="100000"/>
              </a:lnSpc>
              <a:buNone/>
            </a:pPr>
            <a:r>
              <a:rPr b="1" lang="fr-FR" sz="6000" strike="noStrike" u="none">
                <a:solidFill>
                  <a:schemeClr val="dk1"/>
                </a:solidFill>
                <a:effectLst/>
                <a:uFillTx/>
                <a:latin typeface="Outfit"/>
                <a:ea typeface="Outfit"/>
              </a:rPr>
              <a:t>xx%</a:t>
            </a:r>
            <a:endParaRPr b="0" lang="fr-FR" sz="6000" strike="noStrike" u="none">
              <a:solidFill>
                <a:schemeClr val="dk1"/>
              </a:solidFill>
              <a:effectLst/>
              <a:uFillTx/>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4_1">
    <p:bg>
      <p:bgPr>
        <a:solidFill>
          <a:schemeClr val="lt1"/>
        </a:solidFill>
      </p:bgPr>
    </p:bg>
    <p:spTree>
      <p:nvGrpSpPr>
        <p:cNvPr id="1" name=""/>
        <p:cNvGrpSpPr/>
        <p:nvPr/>
      </p:nvGrpSpPr>
      <p:grpSpPr>
        <a:xfrm>
          <a:off x="0" y="0"/>
          <a:ext cx="0" cy="0"/>
          <a:chOff x="0" y="0"/>
          <a:chExt cx="0" cy="0"/>
        </a:xfrm>
      </p:grpSpPr>
      <p:grpSp>
        <p:nvGrpSpPr>
          <p:cNvPr id="93" name="Google Shape;180;p21"/>
          <p:cNvGrpSpPr/>
          <p:nvPr/>
        </p:nvGrpSpPr>
        <p:grpSpPr>
          <a:xfrm>
            <a:off x="-247320" y="-445680"/>
            <a:ext cx="9638640" cy="6029280"/>
            <a:chOff x="-247320" y="-445680"/>
            <a:chExt cx="9638640" cy="6029280"/>
          </a:xfrm>
        </p:grpSpPr>
        <p:sp>
          <p:nvSpPr>
            <p:cNvPr id="94" name="Google Shape;181;p21"/>
            <p:cNvSpPr/>
            <p:nvPr/>
          </p:nvSpPr>
          <p:spPr>
            <a:xfrm flipH="1">
              <a:off x="8430120" y="44532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95" name="Google Shape;182;p21"/>
            <p:cNvSpPr/>
            <p:nvPr/>
          </p:nvSpPr>
          <p:spPr>
            <a:xfrm>
              <a:off x="-24732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96" name="Google Shape;183;p21"/>
            <p:cNvSpPr/>
            <p:nvPr/>
          </p:nvSpPr>
          <p:spPr>
            <a:xfrm>
              <a:off x="29340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97" name="Google Shape;184;p21"/>
            <p:cNvSpPr/>
            <p:nvPr/>
          </p:nvSpPr>
          <p:spPr>
            <a:xfrm rot="10800000">
              <a:off x="8552880" y="50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98" name="Google Shape;185;p21"/>
            <p:cNvSpPr/>
            <p:nvPr/>
          </p:nvSpPr>
          <p:spPr>
            <a:xfrm rot="10800000">
              <a:off x="8012160" y="-4456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99" name="Google Shape;186;p21"/>
            <p:cNvSpPr/>
            <p:nvPr/>
          </p:nvSpPr>
          <p:spPr>
            <a:xfrm flipH="1" rot="10800000">
              <a:off x="-126000" y="-403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00" name="Google Shape;187;p21"/>
            <p:cNvSpPr/>
            <p:nvPr/>
          </p:nvSpPr>
          <p:spPr>
            <a:xfrm flipH="1">
              <a:off x="8430120" y="39967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01" name="Google Shape;188;p21"/>
            <p:cNvSpPr/>
            <p:nvPr/>
          </p:nvSpPr>
          <p:spPr>
            <a:xfrm flipH="1">
              <a:off x="-126360" y="468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102" name="PlaceHolder 1"/>
          <p:cNvSpPr>
            <a:spLocks noGrp="1"/>
          </p:cNvSpPr>
          <p:nvPr>
            <p:ph type="title"/>
          </p:nvPr>
        </p:nvSpPr>
        <p:spPr>
          <a:xfrm>
            <a:off x="4837320" y="1796400"/>
            <a:ext cx="3593160" cy="644400"/>
          </a:xfrm>
          <a:prstGeom prst="rect">
            <a:avLst/>
          </a:prstGeom>
          <a:noFill/>
          <a:ln w="0">
            <a:noFill/>
          </a:ln>
        </p:spPr>
        <p:txBody>
          <a:bodyPr lIns="91440" rIns="91440" tIns="91440" bIns="91440" anchor="b">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AND_BODY_1">
    <p:bg>
      <p:bgPr>
        <a:solidFill>
          <a:schemeClr val="lt1"/>
        </a:solidFill>
      </p:bgPr>
    </p:bg>
    <p:spTree>
      <p:nvGrpSpPr>
        <p:cNvPr id="1" name=""/>
        <p:cNvGrpSpPr/>
        <p:nvPr/>
      </p:nvGrpSpPr>
      <p:grpSpPr>
        <a:xfrm>
          <a:off x="0" y="0"/>
          <a:ext cx="0" cy="0"/>
          <a:chOff x="0" y="0"/>
          <a:chExt cx="0" cy="0"/>
        </a:xfrm>
      </p:grpSpPr>
      <p:grpSp>
        <p:nvGrpSpPr>
          <p:cNvPr id="103" name="Google Shape;192;p22"/>
          <p:cNvGrpSpPr/>
          <p:nvPr/>
        </p:nvGrpSpPr>
        <p:grpSpPr>
          <a:xfrm>
            <a:off x="-247320" y="-445680"/>
            <a:ext cx="9638640" cy="6029280"/>
            <a:chOff x="-247320" y="-445680"/>
            <a:chExt cx="9638640" cy="6029280"/>
          </a:xfrm>
        </p:grpSpPr>
        <p:sp>
          <p:nvSpPr>
            <p:cNvPr id="104" name="Google Shape;193;p22"/>
            <p:cNvSpPr/>
            <p:nvPr/>
          </p:nvSpPr>
          <p:spPr>
            <a:xfrm>
              <a:off x="-24732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05" name="Google Shape;194;p22"/>
            <p:cNvSpPr/>
            <p:nvPr/>
          </p:nvSpPr>
          <p:spPr>
            <a:xfrm>
              <a:off x="29340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06" name="Google Shape;195;p22"/>
            <p:cNvSpPr/>
            <p:nvPr/>
          </p:nvSpPr>
          <p:spPr>
            <a:xfrm flipH="1">
              <a:off x="8551800" y="4119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07" name="Google Shape;196;p22"/>
            <p:cNvSpPr/>
            <p:nvPr/>
          </p:nvSpPr>
          <p:spPr>
            <a:xfrm flipH="1">
              <a:off x="8011080" y="4615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08" name="Google Shape;197;p22"/>
            <p:cNvSpPr/>
            <p:nvPr/>
          </p:nvSpPr>
          <p:spPr>
            <a:xfrm flipH="1" rot="10800000">
              <a:off x="-247680" y="500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09" name="Google Shape;198;p22"/>
            <p:cNvSpPr/>
            <p:nvPr/>
          </p:nvSpPr>
          <p:spPr>
            <a:xfrm flipH="1" rot="10800000">
              <a:off x="293040" y="-4456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10" name="Google Shape;199;p22"/>
            <p:cNvSpPr/>
            <p:nvPr/>
          </p:nvSpPr>
          <p:spPr>
            <a:xfrm rot="10800000">
              <a:off x="8552880" y="50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11" name="Google Shape;200;p22"/>
            <p:cNvSpPr/>
            <p:nvPr/>
          </p:nvSpPr>
          <p:spPr>
            <a:xfrm rot="10800000">
              <a:off x="8012160" y="-4456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112"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
        <p:nvSpPr>
          <p:cNvPr id="113" name="PlaceHolder 2"/>
          <p:cNvSpPr>
            <a:spLocks noGrp="1"/>
          </p:cNvSpPr>
          <p:nvPr>
            <p:ph type="body"/>
          </p:nvPr>
        </p:nvSpPr>
        <p:spPr>
          <a:xfrm>
            <a:off x="720000" y="1215720"/>
            <a:ext cx="7703640" cy="1021680"/>
          </a:xfrm>
          <a:prstGeom prst="rect">
            <a:avLst/>
          </a:prstGeom>
          <a:noFill/>
          <a:ln w="0">
            <a:noFill/>
          </a:ln>
        </p:spPr>
        <p:txBody>
          <a:bodyPr lIns="91440" rIns="91440" tIns="91440" bIns="91440" anchor="t">
            <a:noAutofit/>
          </a:bodyPr>
          <a:p>
            <a:pPr marL="432000" indent="-324000">
              <a:spcBef>
                <a:spcPts val="1417"/>
              </a:spcBef>
              <a:buClr>
                <a:srgbClr val="000000"/>
              </a:buClr>
              <a:buSzPct val="45000"/>
              <a:buFont typeface="Wingdings" charset="2"/>
              <a:buChar char=""/>
            </a:pPr>
            <a:r>
              <a:rPr b="0" lang="fr-FR" sz="1400" strike="noStrike" u="none">
                <a:solidFill>
                  <a:srgbClr val="000000"/>
                </a:solidFill>
                <a:effectLst/>
                <a:uFillTx/>
                <a:latin typeface="Arial"/>
              </a:rPr>
              <a:t>Click to edit the outline text format</a:t>
            </a:r>
            <a:endParaRPr b="0" lang="fr-FR"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fr-FR" sz="1400" strike="noStrike" u="none">
                <a:solidFill>
                  <a:srgbClr val="000000"/>
                </a:solidFill>
                <a:effectLst/>
                <a:uFillTx/>
                <a:latin typeface="Arial"/>
              </a:rPr>
              <a:t>Second Outline Level</a:t>
            </a:r>
            <a:endParaRPr b="0" lang="fr-FR"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fr-FR" sz="1400" strike="noStrike" u="none">
                <a:solidFill>
                  <a:srgbClr val="000000"/>
                </a:solidFill>
                <a:effectLst/>
                <a:uFillTx/>
                <a:latin typeface="Arial"/>
              </a:rPr>
              <a:t>Third Outline Level</a:t>
            </a:r>
            <a:endParaRPr b="0" lang="fr-FR"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fr-FR" sz="1400" strike="noStrike" u="none">
                <a:solidFill>
                  <a:srgbClr val="000000"/>
                </a:solidFill>
                <a:effectLst/>
                <a:uFillTx/>
                <a:latin typeface="Arial"/>
              </a:rPr>
              <a:t>Fourth Outline Level</a:t>
            </a:r>
            <a:endParaRPr b="0" lang="fr-FR"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fr-FR" sz="1400" strike="noStrike" u="none">
                <a:solidFill>
                  <a:srgbClr val="000000"/>
                </a:solidFill>
                <a:effectLst/>
                <a:uFillTx/>
                <a:latin typeface="Arial"/>
              </a:rPr>
              <a:t>Fifth Outline Level</a:t>
            </a:r>
            <a:endParaRPr b="0" lang="fr-FR" sz="1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fr-FR" sz="1400" strike="noStrike" u="none">
                <a:solidFill>
                  <a:srgbClr val="000000"/>
                </a:solidFill>
                <a:effectLst/>
                <a:uFillTx/>
                <a:latin typeface="Arial"/>
              </a:rPr>
              <a:t>Sixth Outline Level</a:t>
            </a:r>
            <a:endParaRPr b="0" lang="fr-FR" sz="1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fr-FR" sz="1400" strike="noStrike" u="none">
                <a:solidFill>
                  <a:srgbClr val="000000"/>
                </a:solidFill>
                <a:effectLst/>
                <a:uFillTx/>
                <a:latin typeface="Arial"/>
              </a:rPr>
              <a:t>Seventh Outline Level</a:t>
            </a:r>
            <a:endParaRPr b="0" lang="fr-FR" sz="1400" strike="noStrike" u="none">
              <a:solidFill>
                <a:srgbClr val="000000"/>
              </a:solidFill>
              <a:effectLst/>
              <a:uFillTx/>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AND_BODY_1_1">
    <p:bg>
      <p:bgPr>
        <a:solidFill>
          <a:schemeClr val="lt1"/>
        </a:solidFill>
      </p:bgPr>
    </p:bg>
    <p:spTree>
      <p:nvGrpSpPr>
        <p:cNvPr id="1" name=""/>
        <p:cNvGrpSpPr/>
        <p:nvPr/>
      </p:nvGrpSpPr>
      <p:grpSpPr>
        <a:xfrm>
          <a:off x="0" y="0"/>
          <a:ext cx="0" cy="0"/>
          <a:chOff x="0" y="0"/>
          <a:chExt cx="0" cy="0"/>
        </a:xfrm>
      </p:grpSpPr>
      <p:grpSp>
        <p:nvGrpSpPr>
          <p:cNvPr id="114" name="Google Shape;204;p23"/>
          <p:cNvGrpSpPr/>
          <p:nvPr/>
        </p:nvGrpSpPr>
        <p:grpSpPr>
          <a:xfrm>
            <a:off x="-534960" y="-37440"/>
            <a:ext cx="10207440" cy="5621040"/>
            <a:chOff x="-534960" y="-37440"/>
            <a:chExt cx="10207440" cy="5621040"/>
          </a:xfrm>
        </p:grpSpPr>
        <p:sp>
          <p:nvSpPr>
            <p:cNvPr id="115" name="Google Shape;205;p23"/>
            <p:cNvSpPr/>
            <p:nvPr/>
          </p:nvSpPr>
          <p:spPr>
            <a:xfrm>
              <a:off x="-12564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16" name="Google Shape;206;p23"/>
            <p:cNvSpPr/>
            <p:nvPr/>
          </p:nvSpPr>
          <p:spPr>
            <a:xfrm>
              <a:off x="-53496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17" name="Google Shape;207;p23"/>
            <p:cNvSpPr/>
            <p:nvPr/>
          </p:nvSpPr>
          <p:spPr>
            <a:xfrm rot="10800000">
              <a:off x="8834040" y="-374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18" name="Google Shape;208;p23"/>
            <p:cNvSpPr/>
            <p:nvPr/>
          </p:nvSpPr>
          <p:spPr>
            <a:xfrm rot="10800000">
              <a:off x="8431200" y="4194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19" name="Google Shape;209;p23"/>
            <p:cNvSpPr/>
            <p:nvPr/>
          </p:nvSpPr>
          <p:spPr>
            <a:xfrm flipH="1">
              <a:off x="8423280" y="4119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20" name="Google Shape;210;p23"/>
            <p:cNvSpPr/>
            <p:nvPr/>
          </p:nvSpPr>
          <p:spPr>
            <a:xfrm flipH="1">
              <a:off x="8832960" y="4615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21" name="Google Shape;211;p23"/>
            <p:cNvSpPr/>
            <p:nvPr/>
          </p:nvSpPr>
          <p:spPr>
            <a:xfrm flipH="1" rot="10800000">
              <a:off x="-528840" y="-37440"/>
              <a:ext cx="838440" cy="967680"/>
            </a:xfrm>
            <a:custGeom>
              <a:avLst/>
              <a:gdLst>
                <a:gd name="textAreaLeft" fmla="*/ 360 w 838440"/>
                <a:gd name="textAreaRight" fmla="*/ 83916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22" name="Google Shape;212;p23"/>
            <p:cNvSpPr/>
            <p:nvPr/>
          </p:nvSpPr>
          <p:spPr>
            <a:xfrm flipH="1" rot="10800000">
              <a:off x="-126000" y="4194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123"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
        <p:nvSpPr>
          <p:cNvPr id="124" name="PlaceHolder 2"/>
          <p:cNvSpPr>
            <a:spLocks noGrp="1"/>
          </p:cNvSpPr>
          <p:nvPr>
            <p:ph type="body"/>
          </p:nvPr>
        </p:nvSpPr>
        <p:spPr>
          <a:xfrm>
            <a:off x="720000" y="1215720"/>
            <a:ext cx="7703640" cy="3144960"/>
          </a:xfrm>
          <a:prstGeom prst="rect">
            <a:avLst/>
          </a:prstGeom>
          <a:noFill/>
          <a:ln w="0">
            <a:noFill/>
          </a:ln>
        </p:spPr>
        <p:txBody>
          <a:bodyPr lIns="91440" rIns="91440" tIns="91440" bIns="91440" anchor="t">
            <a:noAutofit/>
          </a:bodyPr>
          <a:p>
            <a:pPr marL="432000" indent="-324000">
              <a:spcBef>
                <a:spcPts val="1417"/>
              </a:spcBef>
              <a:buClr>
                <a:srgbClr val="000000"/>
              </a:buClr>
              <a:buSzPct val="45000"/>
              <a:buFont typeface="Wingdings" charset="2"/>
              <a:buChar char=""/>
            </a:pPr>
            <a:r>
              <a:rPr b="0" lang="fr-FR" sz="1400" strike="noStrike" u="none">
                <a:solidFill>
                  <a:srgbClr val="000000"/>
                </a:solidFill>
                <a:effectLst/>
                <a:uFillTx/>
                <a:latin typeface="Arial"/>
              </a:rPr>
              <a:t>Click to edit the outline text format</a:t>
            </a:r>
            <a:endParaRPr b="0" lang="fr-FR"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fr-FR" sz="1400" strike="noStrike" u="none">
                <a:solidFill>
                  <a:srgbClr val="000000"/>
                </a:solidFill>
                <a:effectLst/>
                <a:uFillTx/>
                <a:latin typeface="Arial"/>
              </a:rPr>
              <a:t>Second Outline Level</a:t>
            </a:r>
            <a:endParaRPr b="0" lang="fr-FR"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fr-FR" sz="1400" strike="noStrike" u="none">
                <a:solidFill>
                  <a:srgbClr val="000000"/>
                </a:solidFill>
                <a:effectLst/>
                <a:uFillTx/>
                <a:latin typeface="Arial"/>
              </a:rPr>
              <a:t>Third Outline Level</a:t>
            </a:r>
            <a:endParaRPr b="0" lang="fr-FR"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fr-FR" sz="1400" strike="noStrike" u="none">
                <a:solidFill>
                  <a:srgbClr val="000000"/>
                </a:solidFill>
                <a:effectLst/>
                <a:uFillTx/>
                <a:latin typeface="Arial"/>
              </a:rPr>
              <a:t>Fourth Outline Level</a:t>
            </a:r>
            <a:endParaRPr b="0" lang="fr-FR"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fr-FR" sz="1400" strike="noStrike" u="none">
                <a:solidFill>
                  <a:srgbClr val="000000"/>
                </a:solidFill>
                <a:effectLst/>
                <a:uFillTx/>
                <a:latin typeface="Arial"/>
              </a:rPr>
              <a:t>Fifth Outline Level</a:t>
            </a:r>
            <a:endParaRPr b="0" lang="fr-FR" sz="1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fr-FR" sz="1400" strike="noStrike" u="none">
                <a:solidFill>
                  <a:srgbClr val="000000"/>
                </a:solidFill>
                <a:effectLst/>
                <a:uFillTx/>
                <a:latin typeface="Arial"/>
              </a:rPr>
              <a:t>Sixth Outline Level</a:t>
            </a:r>
            <a:endParaRPr b="0" lang="fr-FR" sz="1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fr-FR" sz="1400" strike="noStrike" u="none">
                <a:solidFill>
                  <a:srgbClr val="000000"/>
                </a:solidFill>
                <a:effectLst/>
                <a:uFillTx/>
                <a:latin typeface="Arial"/>
              </a:rPr>
              <a:t>Seventh Outline Level</a:t>
            </a:r>
            <a:endParaRPr b="0" lang="fr-FR" sz="1400" strike="noStrike" u="none">
              <a:solidFill>
                <a:srgbClr val="000000"/>
              </a:solidFill>
              <a:effectLst/>
              <a:uFillTx/>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AND_TWO_COLUMNS_1">
    <p:bg>
      <p:bgPr>
        <a:solidFill>
          <a:schemeClr val="lt1"/>
        </a:solidFill>
      </p:bgPr>
    </p:bg>
    <p:spTree>
      <p:nvGrpSpPr>
        <p:cNvPr id="1" name=""/>
        <p:cNvGrpSpPr/>
        <p:nvPr/>
      </p:nvGrpSpPr>
      <p:grpSpPr>
        <a:xfrm>
          <a:off x="0" y="0"/>
          <a:ext cx="0" cy="0"/>
          <a:chOff x="0" y="0"/>
          <a:chExt cx="0" cy="0"/>
        </a:xfrm>
      </p:grpSpPr>
      <p:grpSp>
        <p:nvGrpSpPr>
          <p:cNvPr id="125" name="Google Shape;216;p24"/>
          <p:cNvGrpSpPr/>
          <p:nvPr/>
        </p:nvGrpSpPr>
        <p:grpSpPr>
          <a:xfrm>
            <a:off x="-310320" y="3500640"/>
            <a:ext cx="9764280" cy="2328120"/>
            <a:chOff x="-310320" y="3500640"/>
            <a:chExt cx="9764280" cy="2328120"/>
          </a:xfrm>
        </p:grpSpPr>
        <p:sp>
          <p:nvSpPr>
            <p:cNvPr id="126" name="Google Shape;217;p24"/>
            <p:cNvSpPr/>
            <p:nvPr/>
          </p:nvSpPr>
          <p:spPr>
            <a:xfrm flipH="1" rot="10800000">
              <a:off x="927000" y="46303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27" name="Google Shape;218;p24"/>
            <p:cNvSpPr/>
            <p:nvPr/>
          </p:nvSpPr>
          <p:spPr>
            <a:xfrm flipH="1" rot="10800000">
              <a:off x="272520" y="48610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28" name="Google Shape;219;p24"/>
            <p:cNvSpPr/>
            <p:nvPr/>
          </p:nvSpPr>
          <p:spPr>
            <a:xfrm>
              <a:off x="-310320" y="39963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29" name="Google Shape;220;p24"/>
            <p:cNvSpPr/>
            <p:nvPr/>
          </p:nvSpPr>
          <p:spPr>
            <a:xfrm>
              <a:off x="-125640" y="35006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30" name="Google Shape;221;p24"/>
            <p:cNvSpPr/>
            <p:nvPr/>
          </p:nvSpPr>
          <p:spPr>
            <a:xfrm flipH="1">
              <a:off x="8615160" y="399636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31" name="Google Shape;222;p24"/>
            <p:cNvSpPr/>
            <p:nvPr/>
          </p:nvSpPr>
          <p:spPr>
            <a:xfrm flipH="1">
              <a:off x="8423280" y="35006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32" name="Google Shape;223;p24"/>
            <p:cNvSpPr/>
            <p:nvPr/>
          </p:nvSpPr>
          <p:spPr>
            <a:xfrm rot="10800000">
              <a:off x="7378200" y="46303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33" name="Google Shape;224;p24"/>
            <p:cNvSpPr/>
            <p:nvPr/>
          </p:nvSpPr>
          <p:spPr>
            <a:xfrm rot="10800000">
              <a:off x="8032680" y="48610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134"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AND_TWO_COLUMNS_1_1">
    <p:bg>
      <p:bgPr>
        <a:solidFill>
          <a:schemeClr val="lt1"/>
        </a:solidFill>
      </p:bgPr>
    </p:bg>
    <p:spTree>
      <p:nvGrpSpPr>
        <p:cNvPr id="1" name=""/>
        <p:cNvGrpSpPr/>
        <p:nvPr/>
      </p:nvGrpSpPr>
      <p:grpSpPr>
        <a:xfrm>
          <a:off x="0" y="0"/>
          <a:ext cx="0" cy="0"/>
          <a:chOff x="0" y="0"/>
          <a:chExt cx="0" cy="0"/>
        </a:xfrm>
      </p:grpSpPr>
      <p:grpSp>
        <p:nvGrpSpPr>
          <p:cNvPr id="135" name="Google Shape;231;p25"/>
          <p:cNvGrpSpPr/>
          <p:nvPr/>
        </p:nvGrpSpPr>
        <p:grpSpPr>
          <a:xfrm>
            <a:off x="-655560" y="3436920"/>
            <a:ext cx="10454760" cy="2310840"/>
            <a:chOff x="-655560" y="3436920"/>
            <a:chExt cx="10454760" cy="2310840"/>
          </a:xfrm>
        </p:grpSpPr>
        <p:sp>
          <p:nvSpPr>
            <p:cNvPr id="136" name="Google Shape;232;p25"/>
            <p:cNvSpPr/>
            <p:nvPr/>
          </p:nvSpPr>
          <p:spPr>
            <a:xfrm flipH="1" rot="10800000">
              <a:off x="-137160" y="3436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37" name="Google Shape;233;p25"/>
            <p:cNvSpPr/>
            <p:nvPr/>
          </p:nvSpPr>
          <p:spPr>
            <a:xfrm>
              <a:off x="183240" y="4541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38" name="Google Shape;234;p25"/>
            <p:cNvSpPr/>
            <p:nvPr/>
          </p:nvSpPr>
          <p:spPr>
            <a:xfrm flipH="1" rot="10800000">
              <a:off x="-655920" y="3903480"/>
              <a:ext cx="838440" cy="967680"/>
            </a:xfrm>
            <a:custGeom>
              <a:avLst/>
              <a:gdLst>
                <a:gd name="textAreaLeft" fmla="*/ 360 w 838440"/>
                <a:gd name="textAreaRight" fmla="*/ 83916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39" name="Google Shape;235;p25"/>
            <p:cNvSpPr/>
            <p:nvPr/>
          </p:nvSpPr>
          <p:spPr>
            <a:xfrm rot="10800000">
              <a:off x="8442360" y="3436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40" name="Google Shape;236;p25"/>
            <p:cNvSpPr/>
            <p:nvPr/>
          </p:nvSpPr>
          <p:spPr>
            <a:xfrm flipH="1">
              <a:off x="8121240" y="45410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41" name="Google Shape;237;p25"/>
            <p:cNvSpPr/>
            <p:nvPr/>
          </p:nvSpPr>
          <p:spPr>
            <a:xfrm rot="10800000">
              <a:off x="8960760" y="39034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42" name="Google Shape;238;p25"/>
            <p:cNvSpPr/>
            <p:nvPr/>
          </p:nvSpPr>
          <p:spPr>
            <a:xfrm rot="10800000">
              <a:off x="7719120" y="47800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43" name="Google Shape;239;p25"/>
            <p:cNvSpPr/>
            <p:nvPr/>
          </p:nvSpPr>
          <p:spPr>
            <a:xfrm rot="10800000">
              <a:off x="586800" y="47800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144"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6">
    <p:bg>
      <p:bgPr>
        <a:solidFill>
          <a:schemeClr val="lt1"/>
        </a:solidFill>
      </p:bgPr>
    </p:bg>
    <p:spTree>
      <p:nvGrpSpPr>
        <p:cNvPr id="1" name=""/>
        <p:cNvGrpSpPr/>
        <p:nvPr/>
      </p:nvGrpSpPr>
      <p:grpSpPr>
        <a:xfrm>
          <a:off x="0" y="0"/>
          <a:ext cx="0" cy="0"/>
          <a:chOff x="0" y="0"/>
          <a:chExt cx="0" cy="0"/>
        </a:xfrm>
      </p:grpSpPr>
      <p:grpSp>
        <p:nvGrpSpPr>
          <p:cNvPr id="145" name="Google Shape;244;p26"/>
          <p:cNvGrpSpPr/>
          <p:nvPr/>
        </p:nvGrpSpPr>
        <p:grpSpPr>
          <a:xfrm>
            <a:off x="-512280" y="-358200"/>
            <a:ext cx="10169640" cy="5930280"/>
            <a:chOff x="-512280" y="-358200"/>
            <a:chExt cx="10169640" cy="5930280"/>
          </a:xfrm>
        </p:grpSpPr>
        <p:sp>
          <p:nvSpPr>
            <p:cNvPr id="146" name="Google Shape;245;p26"/>
            <p:cNvSpPr/>
            <p:nvPr/>
          </p:nvSpPr>
          <p:spPr>
            <a:xfrm flipH="1">
              <a:off x="8430120" y="40741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47" name="Google Shape;246;p26"/>
            <p:cNvSpPr/>
            <p:nvPr/>
          </p:nvSpPr>
          <p:spPr>
            <a:xfrm rot="10800000">
              <a:off x="8818920" y="1832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48" name="Google Shape;247;p26"/>
            <p:cNvSpPr/>
            <p:nvPr/>
          </p:nvSpPr>
          <p:spPr>
            <a:xfrm rot="10800000">
              <a:off x="8011800" y="46044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49" name="Google Shape;248;p26"/>
            <p:cNvSpPr/>
            <p:nvPr/>
          </p:nvSpPr>
          <p:spPr>
            <a:xfrm flipH="1">
              <a:off x="8430120" y="-3582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50" name="Google Shape;249;p26"/>
            <p:cNvSpPr/>
            <p:nvPr/>
          </p:nvSpPr>
          <p:spPr>
            <a:xfrm>
              <a:off x="-124200" y="40741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51" name="Google Shape;250;p26"/>
            <p:cNvSpPr/>
            <p:nvPr/>
          </p:nvSpPr>
          <p:spPr>
            <a:xfrm flipH="1" rot="10800000">
              <a:off x="-512640" y="183240"/>
              <a:ext cx="838440" cy="967680"/>
            </a:xfrm>
            <a:custGeom>
              <a:avLst/>
              <a:gdLst>
                <a:gd name="textAreaLeft" fmla="*/ 360 w 838440"/>
                <a:gd name="textAreaRight" fmla="*/ 83916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52" name="Google Shape;251;p26"/>
            <p:cNvSpPr/>
            <p:nvPr/>
          </p:nvSpPr>
          <p:spPr>
            <a:xfrm flipH="1" rot="10800000">
              <a:off x="294840" y="46044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53" name="Google Shape;252;p26"/>
            <p:cNvSpPr/>
            <p:nvPr/>
          </p:nvSpPr>
          <p:spPr>
            <a:xfrm>
              <a:off x="-124200" y="-3582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154"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5">
    <p:bg>
      <p:bgPr>
        <a:solidFill>
          <a:schemeClr val="lt1"/>
        </a:solidFill>
      </p:bgPr>
    </p:bg>
    <p:spTree>
      <p:nvGrpSpPr>
        <p:cNvPr id="1" name=""/>
        <p:cNvGrpSpPr/>
        <p:nvPr/>
      </p:nvGrpSpPr>
      <p:grpSpPr>
        <a:xfrm>
          <a:off x="0" y="0"/>
          <a:ext cx="0" cy="0"/>
          <a:chOff x="0" y="0"/>
          <a:chExt cx="0" cy="0"/>
        </a:xfrm>
      </p:grpSpPr>
      <p:grpSp>
        <p:nvGrpSpPr>
          <p:cNvPr id="155" name="Google Shape;261;p27"/>
          <p:cNvGrpSpPr/>
          <p:nvPr/>
        </p:nvGrpSpPr>
        <p:grpSpPr>
          <a:xfrm>
            <a:off x="-519480" y="2675160"/>
            <a:ext cx="10224360" cy="2743920"/>
            <a:chOff x="-519480" y="2675160"/>
            <a:chExt cx="10224360" cy="2743920"/>
          </a:xfrm>
        </p:grpSpPr>
        <p:sp>
          <p:nvSpPr>
            <p:cNvPr id="156" name="Google Shape;262;p27"/>
            <p:cNvSpPr/>
            <p:nvPr/>
          </p:nvSpPr>
          <p:spPr>
            <a:xfrm flipH="1" rot="10800000">
              <a:off x="-119160" y="30852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57" name="Google Shape;263;p27"/>
            <p:cNvSpPr/>
            <p:nvPr/>
          </p:nvSpPr>
          <p:spPr>
            <a:xfrm flipH="1" rot="10800000">
              <a:off x="-519840" y="2675160"/>
              <a:ext cx="838440" cy="967680"/>
            </a:xfrm>
            <a:custGeom>
              <a:avLst/>
              <a:gdLst>
                <a:gd name="textAreaLeft" fmla="*/ 360 w 838440"/>
                <a:gd name="textAreaRight" fmla="*/ 83916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58" name="Google Shape;264;p27"/>
            <p:cNvSpPr/>
            <p:nvPr/>
          </p:nvSpPr>
          <p:spPr>
            <a:xfrm>
              <a:off x="-519480" y="39556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59" name="Google Shape;265;p27"/>
            <p:cNvSpPr/>
            <p:nvPr/>
          </p:nvSpPr>
          <p:spPr>
            <a:xfrm>
              <a:off x="21240" y="44514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60" name="Google Shape;266;p27"/>
            <p:cNvSpPr/>
            <p:nvPr/>
          </p:nvSpPr>
          <p:spPr>
            <a:xfrm rot="10800000">
              <a:off x="8465400" y="30852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61" name="Google Shape;267;p27"/>
            <p:cNvSpPr/>
            <p:nvPr/>
          </p:nvSpPr>
          <p:spPr>
            <a:xfrm rot="10800000">
              <a:off x="8866440" y="26751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62" name="Google Shape;268;p27"/>
            <p:cNvSpPr/>
            <p:nvPr/>
          </p:nvSpPr>
          <p:spPr>
            <a:xfrm flipH="1">
              <a:off x="8865360" y="39556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63" name="Google Shape;269;p27"/>
            <p:cNvSpPr/>
            <p:nvPr/>
          </p:nvSpPr>
          <p:spPr>
            <a:xfrm flipH="1">
              <a:off x="8324640" y="44514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164"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G_NUMBER">
    <p:bg>
      <p:bgPr>
        <a:solidFill>
          <a:schemeClr val="lt1"/>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713160" y="1774080"/>
            <a:ext cx="4675680" cy="1097640"/>
          </a:xfrm>
          <a:prstGeom prst="rect">
            <a:avLst/>
          </a:prstGeom>
          <a:noFill/>
          <a:ln w="0">
            <a:noFill/>
          </a:ln>
        </p:spPr>
        <p:txBody>
          <a:bodyPr lIns="91440" rIns="91440" tIns="91440" bIns="91440" anchor="b">
            <a:noAutofit/>
          </a:bodyPr>
          <a:p>
            <a:pPr indent="0">
              <a:lnSpc>
                <a:spcPct val="100000"/>
              </a:lnSpc>
              <a:buNone/>
            </a:pPr>
            <a:r>
              <a:rPr b="1" lang="fr-FR" sz="6000" strike="noStrike" u="none">
                <a:solidFill>
                  <a:schemeClr val="dk1"/>
                </a:solidFill>
                <a:effectLst/>
                <a:uFillTx/>
                <a:latin typeface="Outfit"/>
                <a:ea typeface="Outfit"/>
              </a:rPr>
              <a:t>xx%</a:t>
            </a:r>
            <a:endParaRPr b="0" lang="fr-FR" sz="6000" strike="noStrike" u="none">
              <a:solidFill>
                <a:schemeClr val="dk1"/>
              </a:solidFill>
              <a:effectLst/>
              <a:uFillTx/>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7">
    <p:bg>
      <p:bgPr>
        <a:solidFill>
          <a:schemeClr val="lt1"/>
        </a:solidFill>
      </p:bgPr>
    </p:bg>
    <p:spTree>
      <p:nvGrpSpPr>
        <p:cNvPr id="1" name=""/>
        <p:cNvGrpSpPr/>
        <p:nvPr/>
      </p:nvGrpSpPr>
      <p:grpSpPr>
        <a:xfrm>
          <a:off x="0" y="0"/>
          <a:ext cx="0" cy="0"/>
          <a:chOff x="0" y="0"/>
          <a:chExt cx="0" cy="0"/>
        </a:xfrm>
      </p:grpSpPr>
      <p:grpSp>
        <p:nvGrpSpPr>
          <p:cNvPr id="165" name="Google Shape;280;p28"/>
          <p:cNvGrpSpPr/>
          <p:nvPr/>
        </p:nvGrpSpPr>
        <p:grpSpPr>
          <a:xfrm>
            <a:off x="-266400" y="3341880"/>
            <a:ext cx="9676800" cy="2320920"/>
            <a:chOff x="-266400" y="3341880"/>
            <a:chExt cx="9676800" cy="2320920"/>
          </a:xfrm>
        </p:grpSpPr>
        <p:sp>
          <p:nvSpPr>
            <p:cNvPr id="166" name="Google Shape;281;p28"/>
            <p:cNvSpPr/>
            <p:nvPr/>
          </p:nvSpPr>
          <p:spPr>
            <a:xfrm flipH="1">
              <a:off x="7440840" y="46951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67" name="Google Shape;282;p28"/>
            <p:cNvSpPr/>
            <p:nvPr/>
          </p:nvSpPr>
          <p:spPr>
            <a:xfrm>
              <a:off x="863640" y="46951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68" name="Google Shape;283;p28"/>
            <p:cNvSpPr/>
            <p:nvPr/>
          </p:nvSpPr>
          <p:spPr>
            <a:xfrm flipH="1" rot="10800000">
              <a:off x="-266760" y="40291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69" name="Google Shape;284;p28"/>
            <p:cNvSpPr/>
            <p:nvPr/>
          </p:nvSpPr>
          <p:spPr>
            <a:xfrm>
              <a:off x="153000" y="45244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70" name="Google Shape;285;p28"/>
            <p:cNvSpPr/>
            <p:nvPr/>
          </p:nvSpPr>
          <p:spPr>
            <a:xfrm flipH="1" rot="10800000">
              <a:off x="-151560" y="33418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71" name="Google Shape;286;p28"/>
            <p:cNvSpPr/>
            <p:nvPr/>
          </p:nvSpPr>
          <p:spPr>
            <a:xfrm rot="10800000">
              <a:off x="8571960" y="40291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72" name="Google Shape;287;p28"/>
            <p:cNvSpPr/>
            <p:nvPr/>
          </p:nvSpPr>
          <p:spPr>
            <a:xfrm flipH="1">
              <a:off x="8151840" y="45244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73" name="Google Shape;288;p28"/>
            <p:cNvSpPr/>
            <p:nvPr/>
          </p:nvSpPr>
          <p:spPr>
            <a:xfrm rot="10800000">
              <a:off x="8456760" y="33418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174"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8">
    <p:bg>
      <p:bgPr>
        <a:solidFill>
          <a:schemeClr val="lt1"/>
        </a:solidFill>
      </p:bgPr>
    </p:bg>
    <p:spTree>
      <p:nvGrpSpPr>
        <p:cNvPr id="1" name=""/>
        <p:cNvGrpSpPr/>
        <p:nvPr/>
      </p:nvGrpSpPr>
      <p:grpSpPr>
        <a:xfrm>
          <a:off x="0" y="0"/>
          <a:ext cx="0" cy="0"/>
          <a:chOff x="0" y="0"/>
          <a:chExt cx="0" cy="0"/>
        </a:xfrm>
      </p:grpSpPr>
      <p:sp>
        <p:nvSpPr>
          <p:cNvPr id="175" name="PlaceHolder 1"/>
          <p:cNvSpPr>
            <a:spLocks noGrp="1"/>
          </p:cNvSpPr>
          <p:nvPr>
            <p:ph type="title"/>
          </p:nvPr>
        </p:nvSpPr>
        <p:spPr>
          <a:xfrm>
            <a:off x="4352040" y="638280"/>
            <a:ext cx="4078440" cy="768600"/>
          </a:xfrm>
          <a:prstGeom prst="rect">
            <a:avLst/>
          </a:prstGeom>
          <a:noFill/>
          <a:ln w="0">
            <a:noFill/>
          </a:ln>
        </p:spPr>
        <p:txBody>
          <a:bodyPr lIns="91440" rIns="91440" tIns="91440" bIns="91440" anchor="b">
            <a:noAutofit/>
          </a:bodyPr>
          <a:p>
            <a:pPr indent="0">
              <a:lnSpc>
                <a:spcPct val="100000"/>
              </a:lnSpc>
              <a:buNone/>
            </a:pPr>
            <a:r>
              <a:rPr b="1" lang="fr-FR" sz="4500" strike="noStrike" u="none">
                <a:solidFill>
                  <a:schemeClr val="dk1"/>
                </a:solidFill>
                <a:effectLst/>
                <a:uFillTx/>
                <a:latin typeface="Outfit"/>
                <a:ea typeface="Outfit"/>
              </a:rPr>
              <a:t>xx%</a:t>
            </a:r>
            <a:endParaRPr b="0" lang="fr-FR" sz="4500" strike="noStrike" u="none">
              <a:solidFill>
                <a:schemeClr val="dk1"/>
              </a:solidFill>
              <a:effectLst/>
              <a:uFillTx/>
              <a:latin typeface="Arial"/>
            </a:endParaRPr>
          </a:p>
        </p:txBody>
      </p:sp>
      <p:sp>
        <p:nvSpPr>
          <p:cNvPr id="176" name="PlaceHolder 2"/>
          <p:cNvSpPr>
            <a:spLocks noGrp="1"/>
          </p:cNvSpPr>
          <p:nvPr>
            <p:ph type="title"/>
          </p:nvPr>
        </p:nvSpPr>
        <p:spPr>
          <a:xfrm>
            <a:off x="4352040" y="1990440"/>
            <a:ext cx="4078440" cy="768600"/>
          </a:xfrm>
          <a:prstGeom prst="rect">
            <a:avLst/>
          </a:prstGeom>
          <a:noFill/>
          <a:ln w="0">
            <a:noFill/>
          </a:ln>
        </p:spPr>
        <p:txBody>
          <a:bodyPr lIns="91440" rIns="91440" tIns="91440" bIns="91440" anchor="b">
            <a:noAutofit/>
          </a:bodyPr>
          <a:p>
            <a:pPr indent="0">
              <a:lnSpc>
                <a:spcPct val="100000"/>
              </a:lnSpc>
              <a:buNone/>
            </a:pPr>
            <a:r>
              <a:rPr b="1" lang="fr-FR" sz="4500" strike="noStrike" u="none">
                <a:solidFill>
                  <a:schemeClr val="dk1"/>
                </a:solidFill>
                <a:effectLst/>
                <a:uFillTx/>
                <a:latin typeface="Outfit"/>
                <a:ea typeface="Outfit"/>
              </a:rPr>
              <a:t>xx%</a:t>
            </a:r>
            <a:endParaRPr b="0" lang="fr-FR" sz="4500" strike="noStrike" u="none">
              <a:solidFill>
                <a:schemeClr val="dk1"/>
              </a:solidFill>
              <a:effectLst/>
              <a:uFillTx/>
              <a:latin typeface="Arial"/>
            </a:endParaRPr>
          </a:p>
        </p:txBody>
      </p:sp>
      <p:sp>
        <p:nvSpPr>
          <p:cNvPr id="177" name="PlaceHolder 3"/>
          <p:cNvSpPr>
            <a:spLocks noGrp="1"/>
          </p:cNvSpPr>
          <p:nvPr>
            <p:ph type="title"/>
          </p:nvPr>
        </p:nvSpPr>
        <p:spPr>
          <a:xfrm>
            <a:off x="4352040" y="3342960"/>
            <a:ext cx="4078440" cy="768600"/>
          </a:xfrm>
          <a:prstGeom prst="rect">
            <a:avLst/>
          </a:prstGeom>
          <a:noFill/>
          <a:ln w="0">
            <a:noFill/>
          </a:ln>
        </p:spPr>
        <p:txBody>
          <a:bodyPr lIns="91440" rIns="91440" tIns="91440" bIns="91440" anchor="b">
            <a:noAutofit/>
          </a:bodyPr>
          <a:p>
            <a:pPr indent="0">
              <a:lnSpc>
                <a:spcPct val="100000"/>
              </a:lnSpc>
              <a:buNone/>
            </a:pPr>
            <a:r>
              <a:rPr b="1" lang="fr-FR" sz="4500" strike="noStrike" u="none">
                <a:solidFill>
                  <a:schemeClr val="dk1"/>
                </a:solidFill>
                <a:effectLst/>
                <a:uFillTx/>
                <a:latin typeface="Outfit"/>
                <a:ea typeface="Outfit"/>
              </a:rPr>
              <a:t>xx%</a:t>
            </a:r>
            <a:endParaRPr b="0" lang="fr-FR" sz="4500" strike="noStrike" u="none">
              <a:solidFill>
                <a:schemeClr val="dk1"/>
              </a:solidFill>
              <a:effectLst/>
              <a:uFillTx/>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3_1">
    <p:bg>
      <p:bgPr>
        <a:solidFill>
          <a:schemeClr val="lt1"/>
        </a:solidFill>
      </p:bgPr>
    </p:bg>
    <p:spTree>
      <p:nvGrpSpPr>
        <p:cNvPr id="1" name=""/>
        <p:cNvGrpSpPr/>
        <p:nvPr/>
      </p:nvGrpSpPr>
      <p:grpSpPr>
        <a:xfrm>
          <a:off x="0" y="0"/>
          <a:ext cx="0" cy="0"/>
          <a:chOff x="0" y="0"/>
          <a:chExt cx="0" cy="0"/>
        </a:xfrm>
      </p:grpSpPr>
      <p:sp>
        <p:nvSpPr>
          <p:cNvPr id="178" name="PlaceHolder 1"/>
          <p:cNvSpPr>
            <a:spLocks noGrp="1"/>
          </p:cNvSpPr>
          <p:nvPr>
            <p:ph type="title"/>
          </p:nvPr>
        </p:nvSpPr>
        <p:spPr>
          <a:xfrm>
            <a:off x="713160" y="677520"/>
            <a:ext cx="5094360" cy="1058400"/>
          </a:xfrm>
          <a:prstGeom prst="rect">
            <a:avLst/>
          </a:prstGeom>
          <a:noFill/>
          <a:ln w="0">
            <a:noFill/>
          </a:ln>
        </p:spPr>
        <p:txBody>
          <a:bodyPr lIns="91440" rIns="91440" tIns="91440" bIns="91440" anchor="t">
            <a:noAutofit/>
          </a:bodyPr>
          <a:p>
            <a:pPr indent="0">
              <a:buNone/>
            </a:pPr>
            <a:r>
              <a:rPr b="0" lang="fr-FR" sz="6000" strike="noStrike" u="none">
                <a:solidFill>
                  <a:schemeClr val="dk1"/>
                </a:solidFill>
                <a:effectLst/>
                <a:uFillTx/>
                <a:latin typeface="Arial"/>
              </a:rPr>
              <a:t>Click to edit the title text format</a:t>
            </a:r>
            <a:endParaRPr b="0" lang="fr-FR" sz="6000" strike="noStrike" u="none">
              <a:solidFill>
                <a:schemeClr val="dk1"/>
              </a:solidFill>
              <a:effectLst/>
              <a:uFillTx/>
              <a:latin typeface="Arial"/>
            </a:endParaRPr>
          </a:p>
        </p:txBody>
      </p:sp>
      <p:sp>
        <p:nvSpPr>
          <p:cNvPr id="179" name="Google Shape;312;p30"/>
          <p:cNvSpPr/>
          <p:nvPr/>
        </p:nvSpPr>
        <p:spPr>
          <a:xfrm>
            <a:off x="713160" y="3611880"/>
            <a:ext cx="5094360" cy="555840"/>
          </a:xfrm>
          <a:prstGeom prst="rect">
            <a:avLst/>
          </a:prstGeom>
          <a:noFill/>
          <a:ln w="0">
            <a:noFill/>
          </a:ln>
        </p:spPr>
        <p:style>
          <a:lnRef idx="0"/>
          <a:fillRef idx="0"/>
          <a:effectRef idx="0"/>
          <a:fontRef idx="minor"/>
        </p:style>
        <p:txBody>
          <a:bodyPr tIns="91440" bIns="91440" anchor="t">
            <a:noAutofit/>
          </a:bodyPr>
          <a:p>
            <a:pPr defTabSz="914400">
              <a:lnSpc>
                <a:spcPct val="100000"/>
              </a:lnSpc>
              <a:spcBef>
                <a:spcPts val="300"/>
              </a:spcBef>
              <a:tabLst>
                <a:tab algn="l" pos="0"/>
              </a:tabLst>
            </a:pPr>
            <a:r>
              <a:rPr b="1" lang="en" sz="1200" strike="noStrike" u="none">
                <a:solidFill>
                  <a:schemeClr val="dk1"/>
                </a:solidFill>
                <a:effectLst/>
                <a:uFillTx/>
                <a:latin typeface="DM Sans"/>
                <a:ea typeface="DM Sans"/>
              </a:rPr>
              <a:t>CREDITS:</a:t>
            </a:r>
            <a:r>
              <a:rPr b="0" lang="en" sz="1200" strike="noStrike" u="none">
                <a:solidFill>
                  <a:schemeClr val="dk1"/>
                </a:solidFill>
                <a:effectLst/>
                <a:uFillTx/>
                <a:latin typeface="DM Sans"/>
                <a:ea typeface="DM Sans"/>
              </a:rPr>
              <a:t> This presentation template was created by </a:t>
            </a:r>
            <a:r>
              <a:rPr b="1" lang="en" sz="1200" strike="noStrike" u="sng">
                <a:solidFill>
                  <a:schemeClr val="dk1"/>
                </a:solidFill>
                <a:effectLst/>
                <a:uFillTx/>
                <a:latin typeface="DM Sans"/>
                <a:ea typeface="DM Sans"/>
                <a:hlinkClick r:id="rId2"/>
              </a:rPr>
              <a:t>Slidesgo</a:t>
            </a:r>
            <a:r>
              <a:rPr b="0" lang="en" sz="1200" strike="noStrike" u="none">
                <a:solidFill>
                  <a:schemeClr val="dk1"/>
                </a:solidFill>
                <a:effectLst/>
                <a:uFillTx/>
                <a:latin typeface="DM Sans"/>
                <a:ea typeface="DM Sans"/>
              </a:rPr>
              <a:t>, and includes icons by </a:t>
            </a:r>
            <a:r>
              <a:rPr b="1" lang="en" sz="1200" strike="noStrike" u="sng">
                <a:solidFill>
                  <a:schemeClr val="dk1"/>
                </a:solidFill>
                <a:effectLst/>
                <a:uFillTx/>
                <a:latin typeface="DM Sans"/>
                <a:ea typeface="DM Sans"/>
                <a:hlinkClick r:id="rId3"/>
              </a:rPr>
              <a:t>Flaticon</a:t>
            </a:r>
            <a:r>
              <a:rPr b="0" lang="en" sz="1200" strike="noStrike" u="none">
                <a:solidFill>
                  <a:schemeClr val="dk1"/>
                </a:solidFill>
                <a:effectLst/>
                <a:uFillTx/>
                <a:latin typeface="DM Sans"/>
                <a:ea typeface="DM Sans"/>
              </a:rPr>
              <a:t>, and infographics &amp; images by </a:t>
            </a:r>
            <a:r>
              <a:rPr b="1" lang="en" sz="1200" strike="noStrike" u="sng">
                <a:solidFill>
                  <a:schemeClr val="dk1"/>
                </a:solidFill>
                <a:effectLst/>
                <a:uFillTx/>
                <a:latin typeface="DM Sans"/>
                <a:ea typeface="DM Sans"/>
                <a:hlinkClick r:id="rId4"/>
              </a:rPr>
              <a:t>Freepik</a:t>
            </a:r>
            <a:r>
              <a:rPr b="0" lang="en" sz="1200" strike="noStrike" u="sng">
                <a:solidFill>
                  <a:schemeClr val="dk1"/>
                </a:solidFill>
                <a:effectLst/>
                <a:uFillTx/>
                <a:latin typeface="DM Sans"/>
                <a:ea typeface="DM Sans"/>
              </a:rPr>
              <a:t> </a:t>
            </a:r>
            <a:endParaRPr b="0" lang="en-US" sz="1200" strike="noStrike" u="none">
              <a:solidFill>
                <a:srgbClr val="000000"/>
              </a:solidFill>
              <a:effectLst/>
              <a:uFillTx/>
              <a:latin typeface="OpenSymbo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_AND_BODY">
    <p:bg>
      <p:bgPr>
        <a:solidFill>
          <a:schemeClr val="lt1"/>
        </a:solidFill>
      </p:bgPr>
    </p:bg>
    <p:spTree>
      <p:nvGrpSpPr>
        <p:cNvPr id="1" name=""/>
        <p:cNvGrpSpPr/>
        <p:nvPr/>
      </p:nvGrpSpPr>
      <p:grpSpPr>
        <a:xfrm>
          <a:off x="0" y="0"/>
          <a:ext cx="0" cy="0"/>
          <a:chOff x="0" y="0"/>
          <a:chExt cx="0" cy="0"/>
        </a:xfrm>
      </p:grpSpPr>
      <p:grpSp>
        <p:nvGrpSpPr>
          <p:cNvPr id="180" name="Google Shape;16;p4"/>
          <p:cNvGrpSpPr/>
          <p:nvPr/>
        </p:nvGrpSpPr>
        <p:grpSpPr>
          <a:xfrm>
            <a:off x="-247320" y="-445680"/>
            <a:ext cx="9638640" cy="6029280"/>
            <a:chOff x="-247320" y="-445680"/>
            <a:chExt cx="9638640" cy="6029280"/>
          </a:xfrm>
        </p:grpSpPr>
        <p:sp>
          <p:nvSpPr>
            <p:cNvPr id="181" name="Google Shape;17;p4"/>
            <p:cNvSpPr/>
            <p:nvPr/>
          </p:nvSpPr>
          <p:spPr>
            <a:xfrm>
              <a:off x="-24732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82" name="Google Shape;18;p4"/>
            <p:cNvSpPr/>
            <p:nvPr/>
          </p:nvSpPr>
          <p:spPr>
            <a:xfrm>
              <a:off x="29340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83" name="Google Shape;19;p4"/>
            <p:cNvSpPr/>
            <p:nvPr/>
          </p:nvSpPr>
          <p:spPr>
            <a:xfrm flipH="1">
              <a:off x="8551800" y="4119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84" name="Google Shape;20;p4"/>
            <p:cNvSpPr/>
            <p:nvPr/>
          </p:nvSpPr>
          <p:spPr>
            <a:xfrm flipH="1">
              <a:off x="8011080" y="4615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85" name="Google Shape;21;p4"/>
            <p:cNvSpPr/>
            <p:nvPr/>
          </p:nvSpPr>
          <p:spPr>
            <a:xfrm flipH="1" rot="10800000">
              <a:off x="-247680" y="500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86" name="Google Shape;22;p4"/>
            <p:cNvSpPr/>
            <p:nvPr/>
          </p:nvSpPr>
          <p:spPr>
            <a:xfrm flipH="1" rot="10800000">
              <a:off x="293040" y="-4456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87" name="Google Shape;23;p4"/>
            <p:cNvSpPr/>
            <p:nvPr/>
          </p:nvSpPr>
          <p:spPr>
            <a:xfrm rot="10800000">
              <a:off x="8552880" y="50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88" name="Google Shape;24;p4"/>
            <p:cNvSpPr/>
            <p:nvPr/>
          </p:nvSpPr>
          <p:spPr>
            <a:xfrm rot="10800000">
              <a:off x="8012160" y="-4456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189"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
        <p:nvSpPr>
          <p:cNvPr id="190" name="PlaceHolder 2"/>
          <p:cNvSpPr>
            <a:spLocks noGrp="1"/>
          </p:cNvSpPr>
          <p:nvPr>
            <p:ph type="body"/>
          </p:nvPr>
        </p:nvSpPr>
        <p:spPr>
          <a:xfrm>
            <a:off x="720000" y="1215720"/>
            <a:ext cx="7703640" cy="397440"/>
          </a:xfrm>
          <a:prstGeom prst="rect">
            <a:avLst/>
          </a:prstGeom>
          <a:noFill/>
          <a:ln w="0">
            <a:noFill/>
          </a:ln>
        </p:spPr>
        <p:txBody>
          <a:bodyPr lIns="91440" rIns="91440" tIns="91440" bIns="91440" anchor="t">
            <a:noAutofit/>
          </a:bodyPr>
          <a:p>
            <a:pPr marL="432000" indent="-324000">
              <a:spcBef>
                <a:spcPts val="1417"/>
              </a:spcBef>
              <a:buClr>
                <a:srgbClr val="000000"/>
              </a:buClr>
              <a:buSzPct val="45000"/>
              <a:buFont typeface="Wingdings" charset="2"/>
              <a:buChar char=""/>
            </a:pPr>
            <a:r>
              <a:rPr b="0" lang="fr-FR" sz="1400" strike="noStrike" u="none">
                <a:solidFill>
                  <a:srgbClr val="000000"/>
                </a:solidFill>
                <a:effectLst/>
                <a:uFillTx/>
                <a:latin typeface="Arial"/>
              </a:rPr>
              <a:t>Click to edit the outline text format</a:t>
            </a:r>
            <a:endParaRPr b="0" lang="fr-FR"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fr-FR" sz="1400" strike="noStrike" u="none">
                <a:solidFill>
                  <a:srgbClr val="000000"/>
                </a:solidFill>
                <a:effectLst/>
                <a:uFillTx/>
                <a:latin typeface="Arial"/>
              </a:rPr>
              <a:t>Second Outline Level</a:t>
            </a:r>
            <a:endParaRPr b="0" lang="fr-FR"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fr-FR" sz="1400" strike="noStrike" u="none">
                <a:solidFill>
                  <a:srgbClr val="000000"/>
                </a:solidFill>
                <a:effectLst/>
                <a:uFillTx/>
                <a:latin typeface="Arial"/>
              </a:rPr>
              <a:t>Third Outline Level</a:t>
            </a:r>
            <a:endParaRPr b="0" lang="fr-FR"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fr-FR" sz="1400" strike="noStrike" u="none">
                <a:solidFill>
                  <a:srgbClr val="000000"/>
                </a:solidFill>
                <a:effectLst/>
                <a:uFillTx/>
                <a:latin typeface="Arial"/>
              </a:rPr>
              <a:t>Fourth Outline Level</a:t>
            </a:r>
            <a:endParaRPr b="0" lang="fr-FR"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fr-FR" sz="1400" strike="noStrike" u="none">
                <a:solidFill>
                  <a:srgbClr val="000000"/>
                </a:solidFill>
                <a:effectLst/>
                <a:uFillTx/>
                <a:latin typeface="Arial"/>
              </a:rPr>
              <a:t>Fifth Outline Level</a:t>
            </a:r>
            <a:endParaRPr b="0" lang="fr-FR" sz="1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fr-FR" sz="1400" strike="noStrike" u="none">
                <a:solidFill>
                  <a:srgbClr val="000000"/>
                </a:solidFill>
                <a:effectLst/>
                <a:uFillTx/>
                <a:latin typeface="Arial"/>
              </a:rPr>
              <a:t>Sixth Outline Level</a:t>
            </a:r>
            <a:endParaRPr b="0" lang="fr-FR" sz="1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fr-FR" sz="1400" strike="noStrike" u="none">
                <a:solidFill>
                  <a:srgbClr val="000000"/>
                </a:solidFill>
                <a:effectLst/>
                <a:uFillTx/>
                <a:latin typeface="Arial"/>
              </a:rPr>
              <a:t>Seventh Outline Level</a:t>
            </a:r>
            <a:endParaRPr b="0" lang="fr-FR" sz="1400" strike="noStrike" u="none">
              <a:solidFill>
                <a:srgbClr val="000000"/>
              </a:solidFill>
              <a:effectLst/>
              <a:uFillTx/>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9">
    <p:bg>
      <p:bgPr>
        <a:solidFill>
          <a:schemeClr val="lt1"/>
        </a:solidFill>
      </p:bgPr>
    </p:bg>
    <p:spTree>
      <p:nvGrpSpPr>
        <p:cNvPr id="1" name=""/>
        <p:cNvGrpSpPr/>
        <p:nvPr/>
      </p:nvGrpSpPr>
      <p:grpSpPr>
        <a:xfrm>
          <a:off x="0" y="0"/>
          <a:ext cx="0" cy="0"/>
          <a:chOff x="0" y="0"/>
          <a:chExt cx="0" cy="0"/>
        </a:xfrm>
      </p:grpSpPr>
      <p:grpSp>
        <p:nvGrpSpPr>
          <p:cNvPr id="191" name="Google Shape;314;p31"/>
          <p:cNvGrpSpPr/>
          <p:nvPr/>
        </p:nvGrpSpPr>
        <p:grpSpPr>
          <a:xfrm>
            <a:off x="-247320" y="-445680"/>
            <a:ext cx="9638640" cy="6029280"/>
            <a:chOff x="-247320" y="-445680"/>
            <a:chExt cx="9638640" cy="6029280"/>
          </a:xfrm>
        </p:grpSpPr>
        <p:sp>
          <p:nvSpPr>
            <p:cNvPr id="192" name="Google Shape;315;p31"/>
            <p:cNvSpPr/>
            <p:nvPr/>
          </p:nvSpPr>
          <p:spPr>
            <a:xfrm>
              <a:off x="-12564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93" name="Google Shape;316;p31"/>
            <p:cNvSpPr/>
            <p:nvPr/>
          </p:nvSpPr>
          <p:spPr>
            <a:xfrm>
              <a:off x="-12564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94" name="Google Shape;317;p31"/>
            <p:cNvSpPr/>
            <p:nvPr/>
          </p:nvSpPr>
          <p:spPr>
            <a:xfrm flipH="1" rot="10800000">
              <a:off x="-247680" y="500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95" name="Google Shape;318;p31"/>
            <p:cNvSpPr/>
            <p:nvPr/>
          </p:nvSpPr>
          <p:spPr>
            <a:xfrm flipH="1" rot="10800000">
              <a:off x="346680" y="-4456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96" name="Google Shape;319;p31"/>
            <p:cNvSpPr/>
            <p:nvPr/>
          </p:nvSpPr>
          <p:spPr>
            <a:xfrm rot="10800000">
              <a:off x="7958520" y="-428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97" name="Google Shape;320;p31"/>
            <p:cNvSpPr/>
            <p:nvPr/>
          </p:nvSpPr>
          <p:spPr>
            <a:xfrm rot="10800000">
              <a:off x="8552880" y="50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98" name="Google Shape;321;p31"/>
            <p:cNvSpPr/>
            <p:nvPr/>
          </p:nvSpPr>
          <p:spPr>
            <a:xfrm>
              <a:off x="843084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99" name="Google Shape;322;p31"/>
            <p:cNvSpPr/>
            <p:nvPr/>
          </p:nvSpPr>
          <p:spPr>
            <a:xfrm>
              <a:off x="843084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9_1">
    <p:bg>
      <p:bgPr>
        <a:solidFill>
          <a:schemeClr val="lt1"/>
        </a:solidFill>
      </p:bgPr>
    </p:bg>
    <p:spTree>
      <p:nvGrpSpPr>
        <p:cNvPr id="1" name=""/>
        <p:cNvGrpSpPr/>
        <p:nvPr/>
      </p:nvGrpSpPr>
      <p:grpSpPr>
        <a:xfrm>
          <a:off x="0" y="0"/>
          <a:ext cx="0" cy="0"/>
          <a:chOff x="0" y="0"/>
          <a:chExt cx="0" cy="0"/>
        </a:xfrm>
      </p:grpSpPr>
      <p:grpSp>
        <p:nvGrpSpPr>
          <p:cNvPr id="200" name="Google Shape;324;p32"/>
          <p:cNvGrpSpPr/>
          <p:nvPr/>
        </p:nvGrpSpPr>
        <p:grpSpPr>
          <a:xfrm>
            <a:off x="-476640" y="2900520"/>
            <a:ext cx="10096920" cy="2864880"/>
            <a:chOff x="-476640" y="2900520"/>
            <a:chExt cx="10096920" cy="2864880"/>
          </a:xfrm>
        </p:grpSpPr>
        <p:grpSp>
          <p:nvGrpSpPr>
            <p:cNvPr id="201" name="Google Shape;325;p32"/>
            <p:cNvGrpSpPr/>
            <p:nvPr/>
          </p:nvGrpSpPr>
          <p:grpSpPr>
            <a:xfrm>
              <a:off x="-476640" y="2900520"/>
              <a:ext cx="10096920" cy="2864880"/>
              <a:chOff x="-476640" y="2900520"/>
              <a:chExt cx="10096920" cy="2864880"/>
            </a:xfrm>
          </p:grpSpPr>
          <p:sp>
            <p:nvSpPr>
              <p:cNvPr id="202" name="Google Shape;326;p32"/>
              <p:cNvSpPr/>
              <p:nvPr/>
            </p:nvSpPr>
            <p:spPr>
              <a:xfrm flipH="1" rot="10800000">
                <a:off x="-267120" y="29005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03" name="Google Shape;327;p32"/>
              <p:cNvSpPr/>
              <p:nvPr/>
            </p:nvSpPr>
            <p:spPr>
              <a:xfrm>
                <a:off x="-90720" y="44251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04" name="Google Shape;328;p32"/>
              <p:cNvSpPr/>
              <p:nvPr/>
            </p:nvSpPr>
            <p:spPr>
              <a:xfrm>
                <a:off x="-476640" y="35229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05" name="Google Shape;329;p32"/>
              <p:cNvSpPr/>
              <p:nvPr/>
            </p:nvSpPr>
            <p:spPr>
              <a:xfrm rot="10800000">
                <a:off x="8572320" y="29005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06" name="Google Shape;330;p32"/>
              <p:cNvSpPr/>
              <p:nvPr/>
            </p:nvSpPr>
            <p:spPr>
              <a:xfrm flipH="1">
                <a:off x="8395200" y="44251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07" name="Google Shape;331;p32"/>
              <p:cNvSpPr/>
              <p:nvPr/>
            </p:nvSpPr>
            <p:spPr>
              <a:xfrm flipH="1">
                <a:off x="8781480" y="352296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08" name="Google Shape;332;p32"/>
              <p:cNvSpPr/>
              <p:nvPr/>
            </p:nvSpPr>
            <p:spPr>
              <a:xfrm rot="10800000">
                <a:off x="8010360" y="47977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209" name="Google Shape;333;p32"/>
            <p:cNvSpPr/>
            <p:nvPr/>
          </p:nvSpPr>
          <p:spPr>
            <a:xfrm flipH="1" rot="10800000">
              <a:off x="293400" y="47977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_AND_TWO_COLUMNS">
    <p:bg>
      <p:bgPr>
        <a:solidFill>
          <a:schemeClr val="lt1"/>
        </a:solidFill>
      </p:bgPr>
    </p:bg>
    <p:spTree>
      <p:nvGrpSpPr>
        <p:cNvPr id="1" name=""/>
        <p:cNvGrpSpPr/>
        <p:nvPr/>
      </p:nvGrpSpPr>
      <p:grpSpPr>
        <a:xfrm>
          <a:off x="0" y="0"/>
          <a:ext cx="0" cy="0"/>
          <a:chOff x="0" y="0"/>
          <a:chExt cx="0" cy="0"/>
        </a:xfrm>
      </p:grpSpPr>
      <p:grpSp>
        <p:nvGrpSpPr>
          <p:cNvPr id="210" name="Google Shape;28;p5"/>
          <p:cNvGrpSpPr/>
          <p:nvPr/>
        </p:nvGrpSpPr>
        <p:grpSpPr>
          <a:xfrm>
            <a:off x="-247320" y="-445680"/>
            <a:ext cx="9638640" cy="6029280"/>
            <a:chOff x="-247320" y="-445680"/>
            <a:chExt cx="9638640" cy="6029280"/>
          </a:xfrm>
        </p:grpSpPr>
        <p:sp>
          <p:nvSpPr>
            <p:cNvPr id="211" name="Google Shape;29;p5"/>
            <p:cNvSpPr/>
            <p:nvPr/>
          </p:nvSpPr>
          <p:spPr>
            <a:xfrm>
              <a:off x="-24732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12" name="Google Shape;30;p5"/>
            <p:cNvSpPr/>
            <p:nvPr/>
          </p:nvSpPr>
          <p:spPr>
            <a:xfrm>
              <a:off x="29340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13" name="Google Shape;31;p5"/>
            <p:cNvSpPr/>
            <p:nvPr/>
          </p:nvSpPr>
          <p:spPr>
            <a:xfrm flipH="1">
              <a:off x="8551800" y="4119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14" name="Google Shape;32;p5"/>
            <p:cNvSpPr/>
            <p:nvPr/>
          </p:nvSpPr>
          <p:spPr>
            <a:xfrm flipH="1">
              <a:off x="8011080" y="4615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15" name="Google Shape;33;p5"/>
            <p:cNvSpPr/>
            <p:nvPr/>
          </p:nvSpPr>
          <p:spPr>
            <a:xfrm flipH="1" rot="10800000">
              <a:off x="-247680" y="500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16" name="Google Shape;34;p5"/>
            <p:cNvSpPr/>
            <p:nvPr/>
          </p:nvSpPr>
          <p:spPr>
            <a:xfrm flipH="1" rot="10800000">
              <a:off x="293040" y="-4456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17" name="Google Shape;35;p5"/>
            <p:cNvSpPr/>
            <p:nvPr/>
          </p:nvSpPr>
          <p:spPr>
            <a:xfrm rot="10800000">
              <a:off x="8552880" y="50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18" name="Google Shape;36;p5"/>
            <p:cNvSpPr/>
            <p:nvPr/>
          </p:nvSpPr>
          <p:spPr>
            <a:xfrm rot="10800000">
              <a:off x="8012160" y="-4456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219"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_ONLY">
    <p:bg>
      <p:bgPr>
        <a:solidFill>
          <a:schemeClr val="lt1"/>
        </a:solidFill>
      </p:bgPr>
    </p:bg>
    <p:spTree>
      <p:nvGrpSpPr>
        <p:cNvPr id="1" name=""/>
        <p:cNvGrpSpPr/>
        <p:nvPr/>
      </p:nvGrpSpPr>
      <p:grpSpPr>
        <a:xfrm>
          <a:off x="0" y="0"/>
          <a:ext cx="0" cy="0"/>
          <a:chOff x="0" y="0"/>
          <a:chExt cx="0" cy="0"/>
        </a:xfrm>
      </p:grpSpPr>
      <p:grpSp>
        <p:nvGrpSpPr>
          <p:cNvPr id="220" name="Google Shape;43;p6"/>
          <p:cNvGrpSpPr/>
          <p:nvPr/>
        </p:nvGrpSpPr>
        <p:grpSpPr>
          <a:xfrm>
            <a:off x="-247320" y="-283680"/>
            <a:ext cx="9637920" cy="5867280"/>
            <a:chOff x="-247320" y="-283680"/>
            <a:chExt cx="9637920" cy="5867280"/>
          </a:xfrm>
        </p:grpSpPr>
        <p:sp>
          <p:nvSpPr>
            <p:cNvPr id="221" name="Google Shape;44;p6"/>
            <p:cNvSpPr/>
            <p:nvPr/>
          </p:nvSpPr>
          <p:spPr>
            <a:xfrm>
              <a:off x="-24732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22" name="Google Shape;45;p6"/>
            <p:cNvSpPr/>
            <p:nvPr/>
          </p:nvSpPr>
          <p:spPr>
            <a:xfrm>
              <a:off x="29340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23" name="Google Shape;46;p6"/>
            <p:cNvSpPr/>
            <p:nvPr/>
          </p:nvSpPr>
          <p:spPr>
            <a:xfrm flipH="1">
              <a:off x="8551800" y="4119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24" name="Google Shape;47;p6"/>
            <p:cNvSpPr/>
            <p:nvPr/>
          </p:nvSpPr>
          <p:spPr>
            <a:xfrm flipH="1">
              <a:off x="8011080" y="4615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25" name="Google Shape;48;p6"/>
            <p:cNvSpPr/>
            <p:nvPr/>
          </p:nvSpPr>
          <p:spPr>
            <a:xfrm flipH="1" rot="10800000">
              <a:off x="-126000" y="123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26" name="Google Shape;49;p6"/>
            <p:cNvSpPr/>
            <p:nvPr/>
          </p:nvSpPr>
          <p:spPr>
            <a:xfrm flipH="1" rot="10800000">
              <a:off x="-126000" y="-2836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27" name="Google Shape;50;p6"/>
            <p:cNvSpPr/>
            <p:nvPr/>
          </p:nvSpPr>
          <p:spPr>
            <a:xfrm flipH="1" rot="10800000">
              <a:off x="8423640" y="123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28" name="Google Shape;51;p6"/>
            <p:cNvSpPr/>
            <p:nvPr/>
          </p:nvSpPr>
          <p:spPr>
            <a:xfrm flipH="1" rot="10800000">
              <a:off x="8423640" y="-2836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229"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ONE_COLUMN_TEXT">
    <p:bg>
      <p:bgPr>
        <a:solidFill>
          <a:schemeClr val="lt1"/>
        </a:solidFill>
      </p:bgPr>
    </p:bg>
    <p:spTree>
      <p:nvGrpSpPr>
        <p:cNvPr id="1" name=""/>
        <p:cNvGrpSpPr/>
        <p:nvPr/>
      </p:nvGrpSpPr>
      <p:grpSpPr>
        <a:xfrm>
          <a:off x="0" y="0"/>
          <a:ext cx="0" cy="0"/>
          <a:chOff x="0" y="0"/>
          <a:chExt cx="0" cy="0"/>
        </a:xfrm>
      </p:grpSpPr>
      <p:sp>
        <p:nvSpPr>
          <p:cNvPr id="230" name="PlaceHolder 1"/>
          <p:cNvSpPr>
            <a:spLocks noGrp="1"/>
          </p:cNvSpPr>
          <p:nvPr>
            <p:ph type="title"/>
          </p:nvPr>
        </p:nvSpPr>
        <p:spPr>
          <a:xfrm>
            <a:off x="720000" y="444960"/>
            <a:ext cx="554940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IN_POINT">
    <p:bg>
      <p:bgPr>
        <a:solidFill>
          <a:schemeClr val="lt1"/>
        </a:solidFill>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4292280" y="1663920"/>
            <a:ext cx="4138200" cy="1815480"/>
          </a:xfrm>
          <a:prstGeom prst="rect">
            <a:avLst/>
          </a:prstGeom>
          <a:noFill/>
          <a:ln w="0">
            <a:noFill/>
          </a:ln>
        </p:spPr>
        <p:txBody>
          <a:bodyPr lIns="91440" rIns="91440" tIns="91440" bIns="91440" anchor="ctr">
            <a:noAutofit/>
          </a:bodyPr>
          <a:p>
            <a:pPr indent="0">
              <a:buNone/>
            </a:pPr>
            <a:r>
              <a:rPr b="0" lang="fr-FR" sz="6000" strike="noStrike" u="none">
                <a:solidFill>
                  <a:schemeClr val="dk1"/>
                </a:solidFill>
                <a:effectLst/>
                <a:uFillTx/>
                <a:latin typeface="Arial"/>
              </a:rPr>
              <a:t>Click to edit the title text format</a:t>
            </a:r>
            <a:endParaRPr b="0" lang="fr-FR" sz="6000" strike="noStrike" u="none">
              <a:solidFill>
                <a:schemeClr val="dk1"/>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chemeClr val="lt1"/>
        </a:solidFill>
      </p:bgPr>
    </p:bg>
    <p:spTree>
      <p:nvGrpSpPr>
        <p:cNvPr id="1" name=""/>
        <p:cNvGrpSpPr/>
        <p:nvPr/>
      </p:nvGrpSpPr>
      <p:grpSpPr>
        <a:xfrm>
          <a:off x="0" y="0"/>
          <a:ext cx="0" cy="0"/>
          <a:chOff x="0" y="0"/>
          <a:chExt cx="0" cy="0"/>
        </a:xfrm>
      </p:grpSpPr>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_TITLE_AND_DESCRIPTION">
    <p:bg>
      <p:bgPr>
        <a:solidFill>
          <a:schemeClr val="lt1"/>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3862800" y="1655640"/>
            <a:ext cx="4567320" cy="1161000"/>
          </a:xfrm>
          <a:prstGeom prst="rect">
            <a:avLst/>
          </a:prstGeom>
          <a:noFill/>
          <a:ln w="0">
            <a:noFill/>
          </a:ln>
        </p:spPr>
        <p:txBody>
          <a:bodyPr lIns="91440" rIns="91440" tIns="91440" bIns="91440" anchor="b">
            <a:noAutofit/>
          </a:bodyPr>
          <a:p>
            <a:pPr indent="0">
              <a:buNone/>
            </a:pPr>
            <a:r>
              <a:rPr b="0" lang="fr-FR" sz="6500" strike="noStrike" u="none">
                <a:solidFill>
                  <a:schemeClr val="dk1"/>
                </a:solidFill>
                <a:effectLst/>
                <a:uFillTx/>
                <a:latin typeface="Arial"/>
              </a:rPr>
              <a:t>Click to edit the title text format</a:t>
            </a:r>
            <a:endParaRPr b="0" lang="fr-FR" sz="6500" strike="noStrike" u="none">
              <a:solidFill>
                <a:schemeClr val="dk1"/>
              </a:solidFill>
              <a:effectLst/>
              <a:uFillTx/>
              <a:latin typeface="Arial"/>
            </a:endParaRPr>
          </a:p>
        </p:txBody>
      </p:sp>
      <p:sp>
        <p:nvSpPr>
          <p:cNvPr id="233"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400" strike="noStrike" u="none">
                <a:solidFill>
                  <a:srgbClr val="000000"/>
                </a:solidFill>
                <a:effectLst/>
                <a:uFillTx/>
                <a:latin typeface="Arial"/>
              </a:rPr>
              <a:t>Click to edit the outline text format</a:t>
            </a:r>
            <a:endParaRPr b="0" lang="fr-FR"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fr-FR" sz="1400" strike="noStrike" u="none">
                <a:solidFill>
                  <a:srgbClr val="000000"/>
                </a:solidFill>
                <a:effectLst/>
                <a:uFillTx/>
                <a:latin typeface="Arial"/>
              </a:rPr>
              <a:t>Second Outline Level</a:t>
            </a:r>
            <a:endParaRPr b="0" lang="fr-FR"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fr-FR" sz="1400" strike="noStrike" u="none">
                <a:solidFill>
                  <a:srgbClr val="000000"/>
                </a:solidFill>
                <a:effectLst/>
                <a:uFillTx/>
                <a:latin typeface="Arial"/>
              </a:rPr>
              <a:t>Third Outline Level</a:t>
            </a:r>
            <a:endParaRPr b="0" lang="fr-FR"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fr-FR" sz="1400" strike="noStrike" u="none">
                <a:solidFill>
                  <a:srgbClr val="000000"/>
                </a:solidFill>
                <a:effectLst/>
                <a:uFillTx/>
                <a:latin typeface="Arial"/>
              </a:rPr>
              <a:t>Fourth Outline Level</a:t>
            </a:r>
            <a:endParaRPr b="0" lang="fr-FR"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fr-FR" sz="2000" strike="noStrike" u="none">
                <a:solidFill>
                  <a:srgbClr val="000000"/>
                </a:solidFill>
                <a:effectLst/>
                <a:uFillTx/>
                <a:latin typeface="Arial"/>
              </a:rPr>
              <a:t>Fifth Outline Level</a:t>
            </a:r>
            <a:endParaRPr b="0" lang="fr-FR"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fr-FR" sz="2000" strike="noStrike" u="none">
                <a:solidFill>
                  <a:srgbClr val="000000"/>
                </a:solidFill>
                <a:effectLst/>
                <a:uFillTx/>
                <a:latin typeface="Arial"/>
              </a:rPr>
              <a:t>Sixth Outline Level</a:t>
            </a:r>
            <a:endParaRPr b="0" lang="fr-FR"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fr-FR" sz="2000" strike="noStrike" u="none">
                <a:solidFill>
                  <a:srgbClr val="000000"/>
                </a:solidFill>
                <a:effectLst/>
                <a:uFillTx/>
                <a:latin typeface="Arial"/>
              </a:rPr>
              <a:t>Seventh Outline Level</a:t>
            </a:r>
            <a:endParaRPr b="0" lang="fr-FR" sz="2000" strike="noStrike" u="none">
              <a:solidFill>
                <a:srgbClr val="000000"/>
              </a:solidFill>
              <a:effectLst/>
              <a:uFillTx/>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APTION_ONLY">
    <p:bg>
      <p:bgPr>
        <a:solidFill>
          <a:schemeClr val="lt1"/>
        </a:solidFill>
      </p:bgPr>
    </p:bg>
    <p:spTree>
      <p:nvGrpSpPr>
        <p:cNvPr id="1" name=""/>
        <p:cNvGrpSpPr/>
        <p:nvPr/>
      </p:nvGrpSpPr>
      <p:grpSpPr>
        <a:xfrm>
          <a:off x="0" y="0"/>
          <a:ext cx="0" cy="0"/>
          <a:chOff x="0" y="0"/>
          <a:chExt cx="0" cy="0"/>
        </a:xfrm>
      </p:grpSpPr>
      <p:sp>
        <p:nvSpPr>
          <p:cNvPr id="234" name="PlaceHolder 1"/>
          <p:cNvSpPr>
            <a:spLocks noGrp="1"/>
          </p:cNvSpPr>
          <p:nvPr>
            <p:ph type="body"/>
          </p:nvPr>
        </p:nvSpPr>
        <p:spPr>
          <a:xfrm>
            <a:off x="0" y="-13680"/>
            <a:ext cx="9143640" cy="5157000"/>
          </a:xfrm>
          <a:prstGeom prst="rect">
            <a:avLst/>
          </a:prstGeom>
          <a:noFill/>
          <a:ln w="0">
            <a:noFill/>
          </a:ln>
        </p:spPr>
        <p:txBody>
          <a:bodyPr lIns="90000" rIns="90000" tIns="45000" bIns="45000" anchor="t">
            <a:normAutofit/>
          </a:bodyPr>
          <a:p>
            <a:pPr marL="432000" indent="-324000">
              <a:spcBef>
                <a:spcPts val="1417"/>
              </a:spcBef>
              <a:buClr>
                <a:srgbClr val="000000"/>
              </a:buClr>
              <a:buSzPct val="45000"/>
              <a:buFont typeface="Wingdings" charset="2"/>
              <a:buChar char=""/>
            </a:pPr>
            <a:r>
              <a:rPr b="0" lang="fr-FR" sz="1800" strike="noStrike" u="none">
                <a:solidFill>
                  <a:srgbClr val="000000"/>
                </a:solidFill>
                <a:effectLst/>
                <a:uFillTx/>
                <a:latin typeface="Arial"/>
              </a:rPr>
              <a:t>Click to edit the outline text format</a:t>
            </a:r>
            <a:endParaRPr b="0" lang="fr-FR"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fr-FR" sz="1800" strike="noStrike" u="none">
                <a:solidFill>
                  <a:srgbClr val="000000"/>
                </a:solidFill>
                <a:effectLst/>
                <a:uFillTx/>
                <a:latin typeface="Arial"/>
              </a:rPr>
              <a:t>Second Outline Level</a:t>
            </a:r>
            <a:endParaRPr b="0" lang="fr-FR"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fr-FR" sz="1800" strike="noStrike" u="none">
                <a:solidFill>
                  <a:srgbClr val="000000"/>
                </a:solidFill>
                <a:effectLst/>
                <a:uFillTx/>
                <a:latin typeface="Arial"/>
              </a:rPr>
              <a:t>Third Outline Level</a:t>
            </a:r>
            <a:endParaRPr b="0" lang="fr-FR"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fr-FR" sz="1800" strike="noStrike" u="none">
                <a:solidFill>
                  <a:srgbClr val="000000"/>
                </a:solidFill>
                <a:effectLst/>
                <a:uFillTx/>
                <a:latin typeface="Arial"/>
              </a:rPr>
              <a:t>Fourth Outline Level</a:t>
            </a:r>
            <a:endParaRPr b="0" lang="fr-FR"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fr-FR" sz="1800" strike="noStrike" u="none">
                <a:solidFill>
                  <a:srgbClr val="000000"/>
                </a:solidFill>
                <a:effectLst/>
                <a:uFillTx/>
                <a:latin typeface="Arial"/>
              </a:rPr>
              <a:t>Fifth Outline Level</a:t>
            </a:r>
            <a:endParaRPr b="0" lang="fr-FR"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fr-FR" sz="1800" strike="noStrike" u="none">
                <a:solidFill>
                  <a:srgbClr val="000000"/>
                </a:solidFill>
                <a:effectLst/>
                <a:uFillTx/>
                <a:latin typeface="Arial"/>
              </a:rPr>
              <a:t>Sixth Outline Level</a:t>
            </a:r>
            <a:endParaRPr b="0" lang="fr-FR"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fr-FR" sz="1800" strike="noStrike" u="none">
                <a:solidFill>
                  <a:srgbClr val="000000"/>
                </a:solidFill>
                <a:effectLst/>
                <a:uFillTx/>
                <a:latin typeface="Arial"/>
              </a:rPr>
              <a:t>Seventh Outline Level</a:t>
            </a:r>
            <a:endParaRPr b="0" lang="fr-FR" sz="1800" strike="noStrike" u="none">
              <a:solidFill>
                <a:srgbClr val="000000"/>
              </a:solidFill>
              <a:effectLst/>
              <a:uFillTx/>
              <a:latin typeface="Arial"/>
            </a:endParaRPr>
          </a:p>
        </p:txBody>
      </p:sp>
      <p:sp>
        <p:nvSpPr>
          <p:cNvPr id="235" name="PlaceHolder 2"/>
          <p:cNvSpPr>
            <a:spLocks noGrp="1"/>
          </p:cNvSpPr>
          <p:nvPr>
            <p:ph type="title"/>
          </p:nvPr>
        </p:nvSpPr>
        <p:spPr>
          <a:xfrm>
            <a:off x="720000" y="3942720"/>
            <a:ext cx="7703640" cy="644040"/>
          </a:xfrm>
          <a:prstGeom prst="rect">
            <a:avLst/>
          </a:prstGeom>
          <a:solidFill>
            <a:schemeClr val="lt1"/>
          </a:solidFill>
          <a:ln w="0">
            <a:noFill/>
          </a:ln>
        </p:spPr>
        <p:txBody>
          <a:bodyPr lIns="91440" rIns="91440" tIns="91440" bIns="91440" anchor="t">
            <a:noAutofit/>
          </a:bodyPr>
          <a:p>
            <a:pPr indent="0">
              <a:buNone/>
            </a:pPr>
            <a:r>
              <a:rPr b="0" lang="fr-FR" sz="3000" strike="noStrike" u="none">
                <a:solidFill>
                  <a:schemeClr val="dk1"/>
                </a:solidFill>
                <a:effectLst/>
                <a:uFillTx/>
                <a:latin typeface="Arial"/>
              </a:rPr>
              <a:t>Click to edit the title text format</a:t>
            </a:r>
            <a:endParaRPr b="0" lang="fr-FR" sz="3000" strike="noStrike" u="none">
              <a:solidFill>
                <a:schemeClr val="dk1"/>
              </a:solidFill>
              <a:effectLst/>
              <a:uFillTx/>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imple-light-2">
    <p:bg>
      <p:bgPr>
        <a:solidFill>
          <a:srgbClr val="0e2a47"/>
        </a:solidFill>
      </p:bgPr>
    </p:bg>
    <p:spTree>
      <p:nvGrpSpPr>
        <p:cNvPr id="1" name=""/>
        <p:cNvGrpSpPr/>
        <p:nvPr/>
      </p:nvGrpSpPr>
      <p:grpSpPr>
        <a:xfrm>
          <a:off x="0" y="0"/>
          <a:ext cx="0" cy="0"/>
          <a:chOff x="0" y="0"/>
          <a:chExt cx="0" cy="0"/>
        </a:xfrm>
      </p:grpSpPr>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0e2a47"/>
        </a:solidFill>
      </p:bgPr>
    </p:bg>
    <p:spTree>
      <p:nvGrpSpPr>
        <p:cNvPr id="1" name=""/>
        <p:cNvGrpSpPr/>
        <p:nvPr/>
      </p:nvGrpSpPr>
      <p:grpSpPr>
        <a:xfrm>
          <a:off x="0" y="0"/>
          <a:ext cx="0" cy="0"/>
          <a:chOff x="0" y="0"/>
          <a:chExt cx="0" cy="0"/>
        </a:xfrm>
      </p:grpSpPr>
      <p:sp>
        <p:nvSpPr>
          <p:cNvPr id="236" name="PlaceHolder 1"/>
          <p:cNvSpPr>
            <a:spLocks noGrp="1"/>
          </p:cNvSpPr>
          <p:nvPr>
            <p:ph type="title"/>
          </p:nvPr>
        </p:nvSpPr>
        <p:spPr>
          <a:xfrm>
            <a:off x="716760" y="511200"/>
            <a:ext cx="7710120" cy="482040"/>
          </a:xfrm>
          <a:prstGeom prst="rect">
            <a:avLst/>
          </a:prstGeom>
          <a:noFill/>
          <a:ln w="0">
            <a:noFill/>
          </a:ln>
        </p:spPr>
        <p:txBody>
          <a:bodyPr lIns="91440" rIns="91440" tIns="91440" bIns="91440" anchor="t">
            <a:noAutofit/>
          </a:bodyPr>
          <a:p>
            <a:pPr indent="0">
              <a:buNone/>
            </a:pPr>
            <a:r>
              <a:rPr b="0" lang="fr-FR" sz="2400" strike="noStrike" u="none">
                <a:solidFill>
                  <a:schemeClr val="dk1"/>
                </a:solidFill>
                <a:effectLst/>
                <a:uFillTx/>
                <a:latin typeface="Arial"/>
              </a:rPr>
              <a:t>Click to edit the title text format</a:t>
            </a:r>
            <a:endParaRPr b="0" lang="fr-FR" sz="2400" strike="noStrike" u="none">
              <a:solidFill>
                <a:schemeClr val="dk1"/>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_1_1_1_1_1_1">
    <p:bg>
      <p:bgPr>
        <a:solidFill>
          <a:schemeClr val="lt1"/>
        </a:solidFill>
      </p:bgPr>
    </p:bg>
    <p:spTree>
      <p:nvGrpSpPr>
        <p:cNvPr id="1" name=""/>
        <p:cNvGrpSpPr/>
        <p:nvPr/>
      </p:nvGrpSpPr>
      <p:grpSpPr>
        <a:xfrm>
          <a:off x="0" y="0"/>
          <a:ext cx="0" cy="0"/>
          <a:chOff x="0" y="0"/>
          <a:chExt cx="0" cy="0"/>
        </a:xfrm>
      </p:grpSpPr>
      <p:grpSp>
        <p:nvGrpSpPr>
          <p:cNvPr id="3" name="Google Shape;69;p13"/>
          <p:cNvGrpSpPr/>
          <p:nvPr/>
        </p:nvGrpSpPr>
        <p:grpSpPr>
          <a:xfrm>
            <a:off x="-417600" y="-428760"/>
            <a:ext cx="9978840" cy="6000480"/>
            <a:chOff x="-417600" y="-428760"/>
            <a:chExt cx="9978840" cy="6000480"/>
          </a:xfrm>
        </p:grpSpPr>
        <p:sp>
          <p:nvSpPr>
            <p:cNvPr id="4" name="Google Shape;70;p13"/>
            <p:cNvSpPr/>
            <p:nvPr/>
          </p:nvSpPr>
          <p:spPr>
            <a:xfrm>
              <a:off x="420840" y="-4287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5" name="Google Shape;71;p13"/>
            <p:cNvSpPr/>
            <p:nvPr/>
          </p:nvSpPr>
          <p:spPr>
            <a:xfrm>
              <a:off x="7884360" y="-4287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6" name="Google Shape;72;p13"/>
            <p:cNvSpPr/>
            <p:nvPr/>
          </p:nvSpPr>
          <p:spPr>
            <a:xfrm>
              <a:off x="8430840" y="554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7" name="Google Shape;73;p13"/>
            <p:cNvSpPr/>
            <p:nvPr/>
          </p:nvSpPr>
          <p:spPr>
            <a:xfrm>
              <a:off x="8430840" y="7462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8" name="Google Shape;74;p13"/>
            <p:cNvSpPr/>
            <p:nvPr/>
          </p:nvSpPr>
          <p:spPr>
            <a:xfrm>
              <a:off x="-125640" y="554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9" name="Google Shape;75;p13"/>
            <p:cNvSpPr/>
            <p:nvPr/>
          </p:nvSpPr>
          <p:spPr>
            <a:xfrm>
              <a:off x="-125640" y="7462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0" name="Google Shape;76;p13"/>
            <p:cNvSpPr/>
            <p:nvPr/>
          </p:nvSpPr>
          <p:spPr>
            <a:xfrm>
              <a:off x="-417600" y="4604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11" name="Google Shape;77;p13"/>
            <p:cNvSpPr/>
            <p:nvPr/>
          </p:nvSpPr>
          <p:spPr>
            <a:xfrm>
              <a:off x="8722800" y="4604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12"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
        <p:nvSpPr>
          <p:cNvPr id="13" name="PlaceHolder 2"/>
          <p:cNvSpPr>
            <a:spLocks noGrp="1"/>
          </p:cNvSpPr>
          <p:nvPr>
            <p:ph type="title"/>
          </p:nvPr>
        </p:nvSpPr>
        <p:spPr>
          <a:xfrm>
            <a:off x="1505520" y="1207080"/>
            <a:ext cx="734400" cy="572400"/>
          </a:xfrm>
          <a:prstGeom prst="rect">
            <a:avLst/>
          </a:prstGeom>
          <a:noFill/>
          <a:ln w="0">
            <a:noFill/>
          </a:ln>
        </p:spPr>
        <p:txBody>
          <a:bodyPr lIns="91440" rIns="91440" tIns="91440" bIns="91440" anchor="b">
            <a:noAutofit/>
          </a:bodyPr>
          <a:p>
            <a:pPr indent="0" algn="ctr">
              <a:lnSpc>
                <a:spcPct val="100000"/>
              </a:lnSpc>
              <a:buNone/>
            </a:pPr>
            <a:r>
              <a:rPr b="1" lang="fr-FR" sz="3000" strike="noStrike" u="none">
                <a:solidFill>
                  <a:schemeClr val="dk1"/>
                </a:solidFill>
                <a:effectLst/>
                <a:uFillTx/>
                <a:latin typeface="Outfit"/>
                <a:ea typeface="Outfit"/>
              </a:rPr>
              <a:t>xx%</a:t>
            </a:r>
            <a:endParaRPr b="0" lang="fr-FR" sz="3000" strike="noStrike" u="none">
              <a:solidFill>
                <a:schemeClr val="dk1"/>
              </a:solidFill>
              <a:effectLst/>
              <a:uFillTx/>
              <a:latin typeface="Arial"/>
            </a:endParaRPr>
          </a:p>
        </p:txBody>
      </p:sp>
      <p:sp>
        <p:nvSpPr>
          <p:cNvPr id="14" name="PlaceHolder 3"/>
          <p:cNvSpPr>
            <a:spLocks noGrp="1"/>
          </p:cNvSpPr>
          <p:nvPr>
            <p:ph type="title"/>
          </p:nvPr>
        </p:nvSpPr>
        <p:spPr>
          <a:xfrm>
            <a:off x="1505520" y="2939400"/>
            <a:ext cx="734400" cy="572400"/>
          </a:xfrm>
          <a:prstGeom prst="rect">
            <a:avLst/>
          </a:prstGeom>
          <a:noFill/>
          <a:ln w="0">
            <a:noFill/>
          </a:ln>
        </p:spPr>
        <p:txBody>
          <a:bodyPr lIns="91440" rIns="91440" tIns="91440" bIns="91440" anchor="b">
            <a:noAutofit/>
          </a:bodyPr>
          <a:p>
            <a:pPr indent="0" algn="ctr">
              <a:lnSpc>
                <a:spcPct val="100000"/>
              </a:lnSpc>
              <a:buNone/>
            </a:pPr>
            <a:r>
              <a:rPr b="1" lang="fr-FR" sz="3000" strike="noStrike" u="none">
                <a:solidFill>
                  <a:schemeClr val="dk1"/>
                </a:solidFill>
                <a:effectLst/>
                <a:uFillTx/>
                <a:latin typeface="Outfit"/>
                <a:ea typeface="Outfit"/>
              </a:rPr>
              <a:t>xx%</a:t>
            </a:r>
            <a:endParaRPr b="0" lang="fr-FR" sz="3000" strike="noStrike" u="none">
              <a:solidFill>
                <a:schemeClr val="dk1"/>
              </a:solidFill>
              <a:effectLst/>
              <a:uFillTx/>
              <a:latin typeface="Arial"/>
            </a:endParaRPr>
          </a:p>
        </p:txBody>
      </p:sp>
      <p:sp>
        <p:nvSpPr>
          <p:cNvPr id="15" name="PlaceHolder 4"/>
          <p:cNvSpPr>
            <a:spLocks noGrp="1"/>
          </p:cNvSpPr>
          <p:nvPr>
            <p:ph type="title"/>
          </p:nvPr>
        </p:nvSpPr>
        <p:spPr>
          <a:xfrm>
            <a:off x="4204800" y="1207080"/>
            <a:ext cx="734400" cy="572400"/>
          </a:xfrm>
          <a:prstGeom prst="rect">
            <a:avLst/>
          </a:prstGeom>
          <a:noFill/>
          <a:ln w="0">
            <a:noFill/>
          </a:ln>
        </p:spPr>
        <p:txBody>
          <a:bodyPr lIns="91440" rIns="91440" tIns="91440" bIns="91440" anchor="b">
            <a:noAutofit/>
          </a:bodyPr>
          <a:p>
            <a:pPr indent="0" algn="ctr">
              <a:lnSpc>
                <a:spcPct val="100000"/>
              </a:lnSpc>
              <a:buNone/>
            </a:pPr>
            <a:r>
              <a:rPr b="1" lang="fr-FR" sz="3000" strike="noStrike" u="none">
                <a:solidFill>
                  <a:schemeClr val="dk1"/>
                </a:solidFill>
                <a:effectLst/>
                <a:uFillTx/>
                <a:latin typeface="Outfit"/>
                <a:ea typeface="Outfit"/>
              </a:rPr>
              <a:t>xx%</a:t>
            </a:r>
            <a:endParaRPr b="0" lang="fr-FR" sz="3000" strike="noStrike" u="none">
              <a:solidFill>
                <a:schemeClr val="dk1"/>
              </a:solidFill>
              <a:effectLst/>
              <a:uFillTx/>
              <a:latin typeface="Arial"/>
            </a:endParaRPr>
          </a:p>
        </p:txBody>
      </p:sp>
      <p:sp>
        <p:nvSpPr>
          <p:cNvPr id="16" name="PlaceHolder 5"/>
          <p:cNvSpPr>
            <a:spLocks noGrp="1"/>
          </p:cNvSpPr>
          <p:nvPr>
            <p:ph type="title"/>
          </p:nvPr>
        </p:nvSpPr>
        <p:spPr>
          <a:xfrm>
            <a:off x="4204800" y="2939400"/>
            <a:ext cx="734400" cy="572400"/>
          </a:xfrm>
          <a:prstGeom prst="rect">
            <a:avLst/>
          </a:prstGeom>
          <a:noFill/>
          <a:ln w="0">
            <a:noFill/>
          </a:ln>
        </p:spPr>
        <p:txBody>
          <a:bodyPr lIns="91440" rIns="91440" tIns="91440" bIns="91440" anchor="b">
            <a:noAutofit/>
          </a:bodyPr>
          <a:p>
            <a:pPr indent="0" algn="ctr">
              <a:lnSpc>
                <a:spcPct val="100000"/>
              </a:lnSpc>
              <a:buNone/>
            </a:pPr>
            <a:r>
              <a:rPr b="1" lang="fr-FR" sz="3000" strike="noStrike" u="none">
                <a:solidFill>
                  <a:schemeClr val="dk1"/>
                </a:solidFill>
                <a:effectLst/>
                <a:uFillTx/>
                <a:latin typeface="Outfit"/>
                <a:ea typeface="Outfit"/>
              </a:rPr>
              <a:t>xx%</a:t>
            </a:r>
            <a:endParaRPr b="0" lang="fr-FR" sz="3000" strike="noStrike" u="none">
              <a:solidFill>
                <a:schemeClr val="dk1"/>
              </a:solidFill>
              <a:effectLst/>
              <a:uFillTx/>
              <a:latin typeface="Arial"/>
            </a:endParaRPr>
          </a:p>
        </p:txBody>
      </p:sp>
      <p:sp>
        <p:nvSpPr>
          <p:cNvPr id="17" name="PlaceHolder 6"/>
          <p:cNvSpPr>
            <a:spLocks noGrp="1"/>
          </p:cNvSpPr>
          <p:nvPr>
            <p:ph type="title"/>
          </p:nvPr>
        </p:nvSpPr>
        <p:spPr>
          <a:xfrm>
            <a:off x="6904080" y="1207080"/>
            <a:ext cx="734400" cy="572400"/>
          </a:xfrm>
          <a:prstGeom prst="rect">
            <a:avLst/>
          </a:prstGeom>
          <a:noFill/>
          <a:ln w="0">
            <a:noFill/>
          </a:ln>
        </p:spPr>
        <p:txBody>
          <a:bodyPr lIns="91440" rIns="91440" tIns="91440" bIns="91440" anchor="b">
            <a:noAutofit/>
          </a:bodyPr>
          <a:p>
            <a:pPr indent="0" algn="ctr">
              <a:lnSpc>
                <a:spcPct val="100000"/>
              </a:lnSpc>
              <a:buNone/>
            </a:pPr>
            <a:r>
              <a:rPr b="1" lang="fr-FR" sz="3000" strike="noStrike" u="none">
                <a:solidFill>
                  <a:schemeClr val="dk1"/>
                </a:solidFill>
                <a:effectLst/>
                <a:uFillTx/>
                <a:latin typeface="Outfit"/>
                <a:ea typeface="Outfit"/>
              </a:rPr>
              <a:t>xx%</a:t>
            </a:r>
            <a:endParaRPr b="0" lang="fr-FR" sz="3000" strike="noStrike" u="none">
              <a:solidFill>
                <a:schemeClr val="dk1"/>
              </a:solidFill>
              <a:effectLst/>
              <a:uFillTx/>
              <a:latin typeface="Arial"/>
            </a:endParaRPr>
          </a:p>
        </p:txBody>
      </p:sp>
      <p:sp>
        <p:nvSpPr>
          <p:cNvPr id="18" name="PlaceHolder 7"/>
          <p:cNvSpPr>
            <a:spLocks noGrp="1"/>
          </p:cNvSpPr>
          <p:nvPr>
            <p:ph type="title"/>
          </p:nvPr>
        </p:nvSpPr>
        <p:spPr>
          <a:xfrm>
            <a:off x="6904080" y="2939400"/>
            <a:ext cx="734400" cy="572400"/>
          </a:xfrm>
          <a:prstGeom prst="rect">
            <a:avLst/>
          </a:prstGeom>
          <a:noFill/>
          <a:ln w="0">
            <a:noFill/>
          </a:ln>
        </p:spPr>
        <p:txBody>
          <a:bodyPr lIns="91440" rIns="91440" tIns="91440" bIns="91440" anchor="b">
            <a:noAutofit/>
          </a:bodyPr>
          <a:p>
            <a:pPr indent="0" algn="ctr">
              <a:lnSpc>
                <a:spcPct val="100000"/>
              </a:lnSpc>
              <a:buNone/>
            </a:pPr>
            <a:r>
              <a:rPr b="1" lang="fr-FR" sz="3000" strike="noStrike" u="none">
                <a:solidFill>
                  <a:schemeClr val="dk1"/>
                </a:solidFill>
                <a:effectLst/>
                <a:uFillTx/>
                <a:latin typeface="Outfit"/>
                <a:ea typeface="Outfit"/>
              </a:rPr>
              <a:t>xx%</a:t>
            </a:r>
            <a:endParaRPr b="0" lang="fr-FR" sz="3000" strike="noStrike" u="none">
              <a:solidFill>
                <a:schemeClr val="dk1"/>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_1_1">
    <p:bg>
      <p:bgPr>
        <a:solidFill>
          <a:schemeClr val="lt1"/>
        </a:solidFill>
      </p:bgPr>
    </p:bg>
    <p:spTree>
      <p:nvGrpSpPr>
        <p:cNvPr id="1" name=""/>
        <p:cNvGrpSpPr/>
        <p:nvPr/>
      </p:nvGrpSpPr>
      <p:grpSpPr>
        <a:xfrm>
          <a:off x="0" y="0"/>
          <a:ext cx="0" cy="0"/>
          <a:chOff x="0" y="0"/>
          <a:chExt cx="0" cy="0"/>
        </a:xfrm>
      </p:grpSpPr>
      <p:grpSp>
        <p:nvGrpSpPr>
          <p:cNvPr id="19" name="Google Shape;98;p14"/>
          <p:cNvGrpSpPr/>
          <p:nvPr/>
        </p:nvGrpSpPr>
        <p:grpSpPr>
          <a:xfrm>
            <a:off x="-247320" y="-445680"/>
            <a:ext cx="9638640" cy="6029280"/>
            <a:chOff x="-247320" y="-445680"/>
            <a:chExt cx="9638640" cy="6029280"/>
          </a:xfrm>
        </p:grpSpPr>
        <p:sp>
          <p:nvSpPr>
            <p:cNvPr id="20" name="Google Shape;99;p14"/>
            <p:cNvSpPr/>
            <p:nvPr/>
          </p:nvSpPr>
          <p:spPr>
            <a:xfrm>
              <a:off x="-24732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1" name="Google Shape;100;p14"/>
            <p:cNvSpPr/>
            <p:nvPr/>
          </p:nvSpPr>
          <p:spPr>
            <a:xfrm>
              <a:off x="29340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2" name="Google Shape;101;p14"/>
            <p:cNvSpPr/>
            <p:nvPr/>
          </p:nvSpPr>
          <p:spPr>
            <a:xfrm flipH="1">
              <a:off x="8551800" y="4119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3" name="Google Shape;102;p14"/>
            <p:cNvSpPr/>
            <p:nvPr/>
          </p:nvSpPr>
          <p:spPr>
            <a:xfrm flipH="1">
              <a:off x="8011080" y="4615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4" name="Google Shape;103;p14"/>
            <p:cNvSpPr/>
            <p:nvPr/>
          </p:nvSpPr>
          <p:spPr>
            <a:xfrm flipH="1" rot="10800000">
              <a:off x="-247680" y="500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5" name="Google Shape;104;p14"/>
            <p:cNvSpPr/>
            <p:nvPr/>
          </p:nvSpPr>
          <p:spPr>
            <a:xfrm flipH="1" rot="10800000">
              <a:off x="293040" y="-4456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6" name="Google Shape;105;p14"/>
            <p:cNvSpPr/>
            <p:nvPr/>
          </p:nvSpPr>
          <p:spPr>
            <a:xfrm rot="10800000">
              <a:off x="8552880" y="50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7" name="Google Shape;106;p14"/>
            <p:cNvSpPr/>
            <p:nvPr/>
          </p:nvSpPr>
          <p:spPr>
            <a:xfrm rot="10800000">
              <a:off x="8012160" y="-4456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28" name="PlaceHolder 1"/>
          <p:cNvSpPr>
            <a:spLocks noGrp="1"/>
          </p:cNvSpPr>
          <p:nvPr>
            <p:ph type="title"/>
          </p:nvPr>
        </p:nvSpPr>
        <p:spPr>
          <a:xfrm>
            <a:off x="1226520" y="3229560"/>
            <a:ext cx="6690960" cy="547560"/>
          </a:xfrm>
          <a:prstGeom prst="rect">
            <a:avLst/>
          </a:prstGeom>
          <a:noFill/>
          <a:ln w="0">
            <a:noFill/>
          </a:ln>
        </p:spPr>
        <p:txBody>
          <a:bodyPr lIns="91440" rIns="91440" tIns="91440" bIns="91440" anchor="t">
            <a:noAutofit/>
          </a:bodyPr>
          <a:p>
            <a:pPr indent="0">
              <a:buNone/>
            </a:pPr>
            <a:r>
              <a:rPr b="0" lang="fr-FR" sz="2400" strike="noStrike" u="none">
                <a:solidFill>
                  <a:schemeClr val="dk1"/>
                </a:solidFill>
                <a:effectLst/>
                <a:uFillTx/>
                <a:latin typeface="Arial"/>
              </a:rPr>
              <a:t>Click to edit the title text format</a:t>
            </a:r>
            <a:endParaRPr b="0" lang="fr-FR" sz="2400" strike="noStrike" u="none">
              <a:solidFill>
                <a:schemeClr val="dk1"/>
              </a:solidFill>
              <a:effectLst/>
              <a:uFillTx/>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ONLY_1">
    <p:bg>
      <p:bgPr>
        <a:solidFill>
          <a:schemeClr val="lt1"/>
        </a:solidFill>
      </p:bgPr>
    </p:bg>
    <p:spTree>
      <p:nvGrpSpPr>
        <p:cNvPr id="1" name=""/>
        <p:cNvGrpSpPr/>
        <p:nvPr/>
      </p:nvGrpSpPr>
      <p:grpSpPr>
        <a:xfrm>
          <a:off x="0" y="0"/>
          <a:ext cx="0" cy="0"/>
          <a:chOff x="0" y="0"/>
          <a:chExt cx="0" cy="0"/>
        </a:xfrm>
      </p:grpSpPr>
      <p:grpSp>
        <p:nvGrpSpPr>
          <p:cNvPr id="29" name="Google Shape;110;p15"/>
          <p:cNvGrpSpPr/>
          <p:nvPr/>
        </p:nvGrpSpPr>
        <p:grpSpPr>
          <a:xfrm>
            <a:off x="-534960" y="-37440"/>
            <a:ext cx="10207440" cy="5621040"/>
            <a:chOff x="-534960" y="-37440"/>
            <a:chExt cx="10207440" cy="5621040"/>
          </a:xfrm>
        </p:grpSpPr>
        <p:sp>
          <p:nvSpPr>
            <p:cNvPr id="30" name="Google Shape;111;p15"/>
            <p:cNvSpPr/>
            <p:nvPr/>
          </p:nvSpPr>
          <p:spPr>
            <a:xfrm>
              <a:off x="-12564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1" name="Google Shape;112;p15"/>
            <p:cNvSpPr/>
            <p:nvPr/>
          </p:nvSpPr>
          <p:spPr>
            <a:xfrm>
              <a:off x="-53496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2" name="Google Shape;113;p15"/>
            <p:cNvSpPr/>
            <p:nvPr/>
          </p:nvSpPr>
          <p:spPr>
            <a:xfrm rot="10800000">
              <a:off x="8834040" y="-374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3" name="Google Shape;114;p15"/>
            <p:cNvSpPr/>
            <p:nvPr/>
          </p:nvSpPr>
          <p:spPr>
            <a:xfrm rot="10800000">
              <a:off x="8431200" y="4194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4" name="Google Shape;115;p15"/>
            <p:cNvSpPr/>
            <p:nvPr/>
          </p:nvSpPr>
          <p:spPr>
            <a:xfrm flipH="1">
              <a:off x="8423280" y="4119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5" name="Google Shape;116;p15"/>
            <p:cNvSpPr/>
            <p:nvPr/>
          </p:nvSpPr>
          <p:spPr>
            <a:xfrm flipH="1">
              <a:off x="8832960" y="4615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6" name="Google Shape;117;p15"/>
            <p:cNvSpPr/>
            <p:nvPr/>
          </p:nvSpPr>
          <p:spPr>
            <a:xfrm flipH="1" rot="10800000">
              <a:off x="-528840" y="-37440"/>
              <a:ext cx="838440" cy="967680"/>
            </a:xfrm>
            <a:custGeom>
              <a:avLst/>
              <a:gdLst>
                <a:gd name="textAreaLeft" fmla="*/ 360 w 838440"/>
                <a:gd name="textAreaRight" fmla="*/ 83916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7" name="Google Shape;118;p15"/>
            <p:cNvSpPr/>
            <p:nvPr/>
          </p:nvSpPr>
          <p:spPr>
            <a:xfrm flipH="1" rot="10800000">
              <a:off x="-126000" y="4194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38"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ONLY_2">
    <p:bg>
      <p:bgPr>
        <a:solidFill>
          <a:schemeClr val="lt1"/>
        </a:solidFill>
      </p:bgPr>
    </p:bg>
    <p:spTree>
      <p:nvGrpSpPr>
        <p:cNvPr id="1" name=""/>
        <p:cNvGrpSpPr/>
        <p:nvPr/>
      </p:nvGrpSpPr>
      <p:grpSpPr>
        <a:xfrm>
          <a:off x="0" y="0"/>
          <a:ext cx="0" cy="0"/>
          <a:chOff x="0" y="0"/>
          <a:chExt cx="0" cy="0"/>
        </a:xfrm>
      </p:grpSpPr>
      <p:grpSp>
        <p:nvGrpSpPr>
          <p:cNvPr id="39" name="Google Shape;121;p16"/>
          <p:cNvGrpSpPr/>
          <p:nvPr/>
        </p:nvGrpSpPr>
        <p:grpSpPr>
          <a:xfrm>
            <a:off x="-247320" y="-445680"/>
            <a:ext cx="9638640" cy="6029280"/>
            <a:chOff x="-247320" y="-445680"/>
            <a:chExt cx="9638640" cy="6029280"/>
          </a:xfrm>
        </p:grpSpPr>
        <p:sp>
          <p:nvSpPr>
            <p:cNvPr id="40" name="Google Shape;122;p16"/>
            <p:cNvSpPr/>
            <p:nvPr/>
          </p:nvSpPr>
          <p:spPr>
            <a:xfrm>
              <a:off x="-12564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41" name="Google Shape;123;p16"/>
            <p:cNvSpPr/>
            <p:nvPr/>
          </p:nvSpPr>
          <p:spPr>
            <a:xfrm>
              <a:off x="-12564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42" name="Google Shape;124;p16"/>
            <p:cNvSpPr/>
            <p:nvPr/>
          </p:nvSpPr>
          <p:spPr>
            <a:xfrm flipH="1" rot="10800000">
              <a:off x="-247680" y="500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43" name="Google Shape;125;p16"/>
            <p:cNvSpPr/>
            <p:nvPr/>
          </p:nvSpPr>
          <p:spPr>
            <a:xfrm flipH="1" rot="10800000">
              <a:off x="346680" y="-4456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44" name="Google Shape;126;p16"/>
            <p:cNvSpPr/>
            <p:nvPr/>
          </p:nvSpPr>
          <p:spPr>
            <a:xfrm rot="10800000">
              <a:off x="7958520" y="-428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45" name="Google Shape;127;p16"/>
            <p:cNvSpPr/>
            <p:nvPr/>
          </p:nvSpPr>
          <p:spPr>
            <a:xfrm rot="10800000">
              <a:off x="8552880" y="50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46" name="Google Shape;128;p16"/>
            <p:cNvSpPr/>
            <p:nvPr/>
          </p:nvSpPr>
          <p:spPr>
            <a:xfrm>
              <a:off x="8430840" y="41198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47" name="Google Shape;129;p16"/>
            <p:cNvSpPr/>
            <p:nvPr/>
          </p:nvSpPr>
          <p:spPr>
            <a:xfrm>
              <a:off x="843084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48"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ONLY_3">
    <p:bg>
      <p:bgPr>
        <a:solidFill>
          <a:schemeClr val="lt1"/>
        </a:solidFill>
      </p:bgPr>
    </p:bg>
    <p:spTree>
      <p:nvGrpSpPr>
        <p:cNvPr id="1" name=""/>
        <p:cNvGrpSpPr/>
        <p:nvPr/>
      </p:nvGrpSpPr>
      <p:grpSpPr>
        <a:xfrm>
          <a:off x="0" y="0"/>
          <a:ext cx="0" cy="0"/>
          <a:chOff x="0" y="0"/>
          <a:chExt cx="0" cy="0"/>
        </a:xfrm>
      </p:grpSpPr>
      <p:grpSp>
        <p:nvGrpSpPr>
          <p:cNvPr id="49" name="Google Shape;132;p17"/>
          <p:cNvGrpSpPr/>
          <p:nvPr/>
        </p:nvGrpSpPr>
        <p:grpSpPr>
          <a:xfrm>
            <a:off x="-549000" y="-585000"/>
            <a:ext cx="10241640" cy="6168600"/>
            <a:chOff x="-549000" y="-585000"/>
            <a:chExt cx="10241640" cy="6168600"/>
          </a:xfrm>
        </p:grpSpPr>
        <p:sp>
          <p:nvSpPr>
            <p:cNvPr id="50" name="Google Shape;133;p17"/>
            <p:cNvSpPr/>
            <p:nvPr/>
          </p:nvSpPr>
          <p:spPr>
            <a:xfrm>
              <a:off x="293760" y="46159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51" name="Google Shape;134;p17"/>
            <p:cNvSpPr/>
            <p:nvPr/>
          </p:nvSpPr>
          <p:spPr>
            <a:xfrm flipH="1">
              <a:off x="8011080" y="4615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52" name="Google Shape;135;p17"/>
            <p:cNvSpPr/>
            <p:nvPr/>
          </p:nvSpPr>
          <p:spPr>
            <a:xfrm flipH="1" rot="10800000">
              <a:off x="-129600" y="4500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53" name="Google Shape;136;p17"/>
            <p:cNvSpPr/>
            <p:nvPr/>
          </p:nvSpPr>
          <p:spPr>
            <a:xfrm flipH="1" rot="10800000">
              <a:off x="-549360" y="45360"/>
              <a:ext cx="838440" cy="967680"/>
            </a:xfrm>
            <a:custGeom>
              <a:avLst/>
              <a:gdLst>
                <a:gd name="textAreaLeft" fmla="*/ 360 w 838440"/>
                <a:gd name="textAreaRight" fmla="*/ 83916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54" name="Google Shape;137;p17"/>
            <p:cNvSpPr/>
            <p:nvPr/>
          </p:nvSpPr>
          <p:spPr>
            <a:xfrm>
              <a:off x="185040" y="-5850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55" name="Google Shape;138;p17"/>
            <p:cNvSpPr/>
            <p:nvPr/>
          </p:nvSpPr>
          <p:spPr>
            <a:xfrm rot="10800000">
              <a:off x="8434800" y="4500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56" name="Google Shape;139;p17"/>
            <p:cNvSpPr/>
            <p:nvPr/>
          </p:nvSpPr>
          <p:spPr>
            <a:xfrm rot="10800000">
              <a:off x="8854200" y="453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57" name="Google Shape;140;p17"/>
            <p:cNvSpPr/>
            <p:nvPr/>
          </p:nvSpPr>
          <p:spPr>
            <a:xfrm flipH="1">
              <a:off x="8119440" y="-5850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58"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ONLY_4">
    <p:bg>
      <p:bgPr>
        <a:solidFill>
          <a:schemeClr val="lt1"/>
        </a:solidFill>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720000" y="444960"/>
            <a:ext cx="7703640" cy="572400"/>
          </a:xfrm>
          <a:prstGeom prst="rect">
            <a:avLst/>
          </a:prstGeom>
          <a:noFill/>
          <a:ln w="0">
            <a:noFill/>
          </a:ln>
        </p:spPr>
        <p:txBody>
          <a:bodyPr lIns="91440" rIns="91440" tIns="91440" bIns="91440" anchor="t">
            <a:noAutofit/>
          </a:bodyPr>
          <a:p>
            <a:pPr indent="0">
              <a:buNone/>
            </a:pPr>
            <a:r>
              <a:rPr b="0" lang="fr-FR" sz="3500" strike="noStrike" u="none">
                <a:solidFill>
                  <a:schemeClr val="dk1"/>
                </a:solidFill>
                <a:effectLst/>
                <a:uFillTx/>
                <a:latin typeface="Arial"/>
              </a:rPr>
              <a:t>Click to edit the title text format</a:t>
            </a:r>
            <a:endParaRPr b="0" lang="fr-FR" sz="3500" strike="noStrike" u="none">
              <a:solidFill>
                <a:schemeClr val="dk1"/>
              </a:solidFill>
              <a:effectLst/>
              <a:uFillTx/>
              <a:latin typeface="Arial"/>
            </a:endParaRPr>
          </a:p>
        </p:txBody>
      </p:sp>
      <p:grpSp>
        <p:nvGrpSpPr>
          <p:cNvPr id="60" name="Google Shape;144;p18"/>
          <p:cNvGrpSpPr/>
          <p:nvPr/>
        </p:nvGrpSpPr>
        <p:grpSpPr>
          <a:xfrm>
            <a:off x="-476640" y="2900520"/>
            <a:ext cx="10096920" cy="2864880"/>
            <a:chOff x="-476640" y="2900520"/>
            <a:chExt cx="10096920" cy="2864880"/>
          </a:xfrm>
        </p:grpSpPr>
        <p:grpSp>
          <p:nvGrpSpPr>
            <p:cNvPr id="61" name="Google Shape;145;p18"/>
            <p:cNvGrpSpPr/>
            <p:nvPr/>
          </p:nvGrpSpPr>
          <p:grpSpPr>
            <a:xfrm>
              <a:off x="-476640" y="2900520"/>
              <a:ext cx="10096920" cy="2864880"/>
              <a:chOff x="-476640" y="2900520"/>
              <a:chExt cx="10096920" cy="2864880"/>
            </a:xfrm>
          </p:grpSpPr>
          <p:sp>
            <p:nvSpPr>
              <p:cNvPr id="62" name="Google Shape;146;p18"/>
              <p:cNvSpPr/>
              <p:nvPr/>
            </p:nvSpPr>
            <p:spPr>
              <a:xfrm flipH="1" rot="10800000">
                <a:off x="-267120" y="29005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63" name="Google Shape;147;p18"/>
              <p:cNvSpPr/>
              <p:nvPr/>
            </p:nvSpPr>
            <p:spPr>
              <a:xfrm>
                <a:off x="-90720" y="44251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64" name="Google Shape;148;p18"/>
              <p:cNvSpPr/>
              <p:nvPr/>
            </p:nvSpPr>
            <p:spPr>
              <a:xfrm>
                <a:off x="-476640" y="35229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65" name="Google Shape;149;p18"/>
              <p:cNvSpPr/>
              <p:nvPr/>
            </p:nvSpPr>
            <p:spPr>
              <a:xfrm rot="10800000">
                <a:off x="8572320" y="29005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66" name="Google Shape;150;p18"/>
              <p:cNvSpPr/>
              <p:nvPr/>
            </p:nvSpPr>
            <p:spPr>
              <a:xfrm flipH="1">
                <a:off x="8395200" y="44251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67" name="Google Shape;151;p18"/>
              <p:cNvSpPr/>
              <p:nvPr/>
            </p:nvSpPr>
            <p:spPr>
              <a:xfrm flipH="1">
                <a:off x="8781480" y="352296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68" name="Google Shape;152;p18"/>
              <p:cNvSpPr/>
              <p:nvPr/>
            </p:nvSpPr>
            <p:spPr>
              <a:xfrm rot="10800000">
                <a:off x="8010360" y="47977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
          <p:nvSpPr>
            <p:cNvPr id="69" name="Google Shape;153;p18"/>
            <p:cNvSpPr/>
            <p:nvPr/>
          </p:nvSpPr>
          <p:spPr>
            <a:xfrm flipH="1" rot="10800000">
              <a:off x="293400" y="47977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32.xml"/><Relationship Id="rId3" Type="http://schemas.openxmlformats.org/officeDocument/2006/relationships/slideLayout" Target="../slideLayouts/slideLayout3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1" r:id="rId2"/>
    <p:sldLayoutId id="2147483682"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3.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0.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3.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0.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3.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714240" y="1152360"/>
            <a:ext cx="4161960" cy="2381040"/>
          </a:xfrm>
          <a:prstGeom prst="rect">
            <a:avLst/>
          </a:prstGeom>
          <a:noFill/>
          <a:ln w="0">
            <a:noFill/>
          </a:ln>
        </p:spPr>
        <p:txBody>
          <a:bodyPr lIns="91440" rIns="91440" tIns="91440" bIns="91440" anchor="b">
            <a:normAutofit/>
          </a:bodyPr>
          <a:p>
            <a:pPr indent="0">
              <a:lnSpc>
                <a:spcPct val="100000"/>
              </a:lnSpc>
              <a:buNone/>
              <a:tabLst>
                <a:tab algn="l" pos="0"/>
              </a:tabLst>
            </a:pPr>
            <a:r>
              <a:rPr b="1" lang="en-US" sz="4300" strike="noStrike" u="none">
                <a:solidFill>
                  <a:schemeClr val="dk1"/>
                </a:solidFill>
                <a:effectLst/>
                <a:uFillTx/>
                <a:latin typeface="Outfit"/>
                <a:ea typeface="Outfit"/>
              </a:rPr>
              <a:t>Business </a:t>
            </a:r>
            <a:r>
              <a:rPr b="1" lang="en-US" sz="2200" strike="noStrike" u="none">
                <a:solidFill>
                  <a:schemeClr val="dk1"/>
                </a:solidFill>
                <a:effectLst/>
                <a:uFillTx/>
                <a:latin typeface="Outfit"/>
                <a:ea typeface="Outfit"/>
              </a:rPr>
              <a:t>Data</a:t>
            </a:r>
            <a:endParaRPr b="0" lang="fr-FR" sz="2200" strike="noStrike" u="none">
              <a:solidFill>
                <a:schemeClr val="dk1"/>
              </a:solidFill>
              <a:effectLst/>
              <a:uFillTx/>
              <a:latin typeface="Arial"/>
            </a:endParaRPr>
          </a:p>
        </p:txBody>
      </p:sp>
      <p:sp>
        <p:nvSpPr>
          <p:cNvPr id="238" name="PlaceHolder 2"/>
          <p:cNvSpPr>
            <a:spLocks noGrp="1"/>
          </p:cNvSpPr>
          <p:nvPr>
            <p:ph type="subTitle"/>
          </p:nvPr>
        </p:nvSpPr>
        <p:spPr>
          <a:xfrm>
            <a:off x="714240" y="3543480"/>
            <a:ext cx="4161960" cy="418680"/>
          </a:xfrm>
          <a:prstGeom prst="rect">
            <a:avLst/>
          </a:prstGeom>
          <a:noFill/>
          <a:ln w="0">
            <a:noFill/>
          </a:ln>
        </p:spPr>
        <p:txBody>
          <a:bodyPr lIns="91440" rIns="91440" tIns="91440" bIns="91440" anchor="t">
            <a:normAutofit/>
          </a:bodyPr>
          <a:p>
            <a:pPr indent="0">
              <a:lnSpc>
                <a:spcPct val="100000"/>
              </a:lnSpc>
              <a:buNone/>
              <a:tabLst>
                <a:tab algn="l" pos="0"/>
              </a:tabLst>
            </a:pPr>
            <a:r>
              <a:rPr b="0" lang="en-US" sz="1500" strike="noStrike" u="none">
                <a:solidFill>
                  <a:schemeClr val="dk1"/>
                </a:solidFill>
                <a:effectLst/>
                <a:uFillTx/>
                <a:latin typeface="DM Sans"/>
                <a:ea typeface="DM Sans"/>
              </a:rPr>
              <a:t>Realistic insights from key performance metrics</a:t>
            </a:r>
            <a:endParaRPr b="0" lang="en-US" sz="1500" strike="noStrike" u="none">
              <a:solidFill>
                <a:srgbClr val="000000"/>
              </a:solidFill>
              <a:effectLst/>
              <a:uFillTx/>
              <a:latin typeface="OpenSymbol"/>
            </a:endParaRPr>
          </a:p>
        </p:txBody>
      </p:sp>
      <p:cxnSp>
        <p:nvCxnSpPr>
          <p:cNvPr id="239" name="Google Shape;346;p36"/>
          <p:cNvCxnSpPr/>
          <p:nvPr/>
        </p:nvCxnSpPr>
        <p:spPr>
          <a:xfrm>
            <a:off x="823320" y="987120"/>
            <a:ext cx="373680" cy="360"/>
          </a:xfrm>
          <a:prstGeom prst="straightConnector1">
            <a:avLst/>
          </a:prstGeom>
          <a:ln w="19050">
            <a:solidFill>
              <a:srgbClr val="384655"/>
            </a:solidFill>
            <a:round/>
          </a:ln>
        </p:spPr>
      </p:cxnSp>
      <p:grpSp>
        <p:nvGrpSpPr>
          <p:cNvPr id="240" name="Google Shape;347;p36"/>
          <p:cNvGrpSpPr/>
          <p:nvPr/>
        </p:nvGrpSpPr>
        <p:grpSpPr>
          <a:xfrm>
            <a:off x="5115240" y="-428760"/>
            <a:ext cx="4275000" cy="6450480"/>
            <a:chOff x="5115240" y="-428760"/>
            <a:chExt cx="4275000" cy="6450480"/>
          </a:xfrm>
        </p:grpSpPr>
        <p:sp>
          <p:nvSpPr>
            <p:cNvPr id="241" name="Google Shape;348;p36"/>
            <p:cNvSpPr/>
            <p:nvPr/>
          </p:nvSpPr>
          <p:spPr>
            <a:xfrm flipH="1" rot="10800000">
              <a:off x="8492040" y="-1922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42" name="Google Shape;349;p36"/>
            <p:cNvSpPr/>
            <p:nvPr/>
          </p:nvSpPr>
          <p:spPr>
            <a:xfrm>
              <a:off x="8551800" y="32677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43" name="Google Shape;350;p36"/>
            <p:cNvSpPr/>
            <p:nvPr/>
          </p:nvSpPr>
          <p:spPr>
            <a:xfrm>
              <a:off x="6606720" y="25473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44" name="Google Shape;351;p36"/>
            <p:cNvSpPr/>
            <p:nvPr/>
          </p:nvSpPr>
          <p:spPr>
            <a:xfrm>
              <a:off x="7103520" y="-1533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45" name="Google Shape;352;p36"/>
            <p:cNvSpPr/>
            <p:nvPr/>
          </p:nvSpPr>
          <p:spPr>
            <a:xfrm>
              <a:off x="6684120" y="31860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46" name="Google Shape;353;p36"/>
            <p:cNvSpPr/>
            <p:nvPr/>
          </p:nvSpPr>
          <p:spPr>
            <a:xfrm>
              <a:off x="6109920" y="11941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47" name="Google Shape;354;p36"/>
            <p:cNvSpPr/>
            <p:nvPr/>
          </p:nvSpPr>
          <p:spPr>
            <a:xfrm>
              <a:off x="6109920" y="6976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48" name="Google Shape;355;p36"/>
            <p:cNvSpPr/>
            <p:nvPr/>
          </p:nvSpPr>
          <p:spPr>
            <a:xfrm>
              <a:off x="7587360" y="11941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49" name="Google Shape;356;p36"/>
            <p:cNvSpPr/>
            <p:nvPr/>
          </p:nvSpPr>
          <p:spPr>
            <a:xfrm>
              <a:off x="5634000" y="-4287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50" name="Google Shape;357;p36"/>
            <p:cNvSpPr/>
            <p:nvPr/>
          </p:nvSpPr>
          <p:spPr>
            <a:xfrm>
              <a:off x="7017840" y="20750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51" name="Google Shape;358;p36"/>
            <p:cNvSpPr/>
            <p:nvPr/>
          </p:nvSpPr>
          <p:spPr>
            <a:xfrm>
              <a:off x="5193720" y="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52" name="Google Shape;359;p36"/>
            <p:cNvSpPr/>
            <p:nvPr/>
          </p:nvSpPr>
          <p:spPr>
            <a:xfrm>
              <a:off x="8069040" y="16221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53" name="Google Shape;360;p36"/>
            <p:cNvSpPr/>
            <p:nvPr/>
          </p:nvSpPr>
          <p:spPr>
            <a:xfrm flipH="1" rot="10800000">
              <a:off x="5114880" y="36565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54" name="Google Shape;361;p36"/>
            <p:cNvSpPr/>
            <p:nvPr/>
          </p:nvSpPr>
          <p:spPr>
            <a:xfrm flipH="1" rot="10800000">
              <a:off x="6606360" y="39250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55" name="Google Shape;362;p36"/>
            <p:cNvSpPr/>
            <p:nvPr/>
          </p:nvSpPr>
          <p:spPr>
            <a:xfrm flipH="1" rot="10800000">
              <a:off x="5983560" y="50540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56" name="Google Shape;363;p36"/>
            <p:cNvSpPr/>
            <p:nvPr/>
          </p:nvSpPr>
          <p:spPr>
            <a:xfrm flipH="1" rot="10800000">
              <a:off x="7178400" y="353376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57" name="Google Shape;364;p36"/>
            <p:cNvSpPr/>
            <p:nvPr/>
          </p:nvSpPr>
          <p:spPr>
            <a:xfrm flipH="1" rot="10800000">
              <a:off x="6606360" y="46098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58" name="Google Shape;365;p36"/>
            <p:cNvSpPr/>
            <p:nvPr/>
          </p:nvSpPr>
          <p:spPr>
            <a:xfrm flipH="1" rot="10800000">
              <a:off x="5526000" y="4128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59" name="Google Shape;366;p36"/>
            <p:cNvSpPr/>
            <p:nvPr/>
          </p:nvSpPr>
          <p:spPr>
            <a:xfrm>
              <a:off x="8117280" y="28522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60" name="Google Shape;367;p36"/>
            <p:cNvSpPr/>
            <p:nvPr/>
          </p:nvSpPr>
          <p:spPr>
            <a:xfrm>
              <a:off x="8172720" y="3034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
          <p:cNvSpPr/>
          <p:nvPr/>
        </p:nvSpPr>
        <p:spPr>
          <a:xfrm>
            <a:off x="5048280" y="476280"/>
            <a:ext cx="3619080" cy="952200"/>
          </a:xfrm>
          <a:prstGeom prst="rect">
            <a:avLst/>
          </a:prstGeom>
          <a:noFill/>
          <a:ln w="0">
            <a:noFill/>
          </a:ln>
        </p:spPr>
        <p:style>
          <a:lnRef idx="0"/>
          <a:fillRef idx="0"/>
          <a:effectRef idx="0"/>
          <a:fontRef idx="minor"/>
        </p:style>
        <p:txBody>
          <a:bodyPr anchor="t">
            <a:normAutofit fontScale="92500" lnSpcReduction="19999"/>
          </a:bodyPr>
          <a:p>
            <a:pPr defTabSz="914400">
              <a:lnSpc>
                <a:spcPct val="100000"/>
              </a:lnSpc>
              <a:tabLst>
                <a:tab algn="l" pos="0"/>
              </a:tabLst>
            </a:pPr>
            <a:r>
              <a:rPr b="1" lang="en-US" sz="3500" strike="noStrike" u="none">
                <a:solidFill>
                  <a:schemeClr val="dk1"/>
                </a:solidFill>
                <a:effectLst/>
                <a:uFillTx/>
                <a:latin typeface="Outfit"/>
              </a:rPr>
              <a:t>Digital Transformation and Innovation</a:t>
            </a:r>
            <a:endParaRPr b="0" lang="en-US" sz="3500" strike="noStrike" u="none">
              <a:solidFill>
                <a:srgbClr val="000000"/>
              </a:solidFill>
              <a:effectLst/>
              <a:uFillTx/>
              <a:latin typeface="OpenSymbol"/>
            </a:endParaRPr>
          </a:p>
        </p:txBody>
      </p:sp>
      <p:sp>
        <p:nvSpPr>
          <p:cNvPr id="299" name=""/>
          <p:cNvSpPr/>
          <p:nvPr/>
        </p:nvSpPr>
        <p:spPr>
          <a:xfrm>
            <a:off x="5048280" y="1905120"/>
            <a:ext cx="3619080" cy="2761920"/>
          </a:xfrm>
          <a:prstGeom prst="rect">
            <a:avLst/>
          </a:prstGeom>
          <a:noFill/>
          <a:ln w="0">
            <a:noFill/>
          </a:ln>
        </p:spPr>
        <p:style>
          <a:lnRef idx="0"/>
          <a:fillRef idx="0"/>
          <a:effectRef idx="0"/>
          <a:fontRef idx="minor"/>
        </p:style>
        <p:txBody>
          <a:bodyPr anchor="t">
            <a:normAutofit/>
          </a:bodyPr>
          <a:p>
            <a:pPr algn="ctr" defTabSz="914400">
              <a:lnSpc>
                <a:spcPct val="150000"/>
              </a:lnSpc>
              <a:tabLst>
                <a:tab algn="l" pos="0"/>
              </a:tabLst>
            </a:pPr>
            <a:r>
              <a:rPr b="0" lang="en-US" sz="1200" strike="noStrike" u="none">
                <a:solidFill>
                  <a:schemeClr val="dk1"/>
                </a:solidFill>
                <a:effectLst/>
                <a:uFillTx/>
                <a:latin typeface="DM Sans"/>
              </a:rPr>
              <a:t>Digital transformation initiatives are centered on upgrading IT infrastructure, enhancing data analytics capabilities, and adopting cloud technologies. These efforts aim to improve operational efficiency, customer experience, and agility. Innovation projects include AI-driven customer service tools and automated supply chain management systems.</a:t>
            </a:r>
            <a:endParaRPr b="0" lang="en-US" sz="1200" strike="noStrike" u="none">
              <a:solidFill>
                <a:srgbClr val="000000"/>
              </a:solidFill>
              <a:effectLst/>
              <a:uFillTx/>
              <a:latin typeface="OpenSymbol"/>
            </a:endParaRPr>
          </a:p>
        </p:txBody>
      </p:sp>
      <p:pic>
        <p:nvPicPr>
          <p:cNvPr id="300" name="image698df88410cf7" descr="image698df88410cfb"/>
          <p:cNvPicPr/>
          <p:nvPr/>
        </p:nvPicPr>
        <p:blipFill>
          <a:blip r:embed="rId1"/>
          <a:stretch/>
        </p:blipFill>
        <p:spPr>
          <a:xfrm>
            <a:off x="0" y="0"/>
            <a:ext cx="4571640" cy="514332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Google Shape;664;p50"/>
          <p:cNvSpPr/>
          <p:nvPr/>
        </p:nvSpPr>
        <p:spPr>
          <a:xfrm>
            <a:off x="5122080" y="1060200"/>
            <a:ext cx="3108960" cy="3108960"/>
          </a:xfrm>
          <a:prstGeom prst="ellipse">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OpenSymbol"/>
            </a:endParaRPr>
          </a:p>
        </p:txBody>
      </p:sp>
      <p:sp>
        <p:nvSpPr>
          <p:cNvPr id="302" name="PlaceHolder 1"/>
          <p:cNvSpPr>
            <a:spLocks noGrp="1"/>
          </p:cNvSpPr>
          <p:nvPr>
            <p:ph type="title"/>
          </p:nvPr>
        </p:nvSpPr>
        <p:spPr>
          <a:xfrm>
            <a:off x="723960" y="1266840"/>
            <a:ext cx="3781080" cy="1704600"/>
          </a:xfrm>
          <a:prstGeom prst="rect">
            <a:avLst/>
          </a:prstGeom>
          <a:noFill/>
          <a:ln w="0">
            <a:noFill/>
          </a:ln>
        </p:spPr>
        <p:txBody>
          <a:bodyPr lIns="91440" rIns="91440" tIns="91440" bIns="91440" anchor="b">
            <a:normAutofit/>
          </a:bodyPr>
          <a:p>
            <a:pPr indent="0">
              <a:lnSpc>
                <a:spcPct val="100000"/>
              </a:lnSpc>
              <a:buNone/>
              <a:tabLst>
                <a:tab algn="l" pos="0"/>
              </a:tabLst>
            </a:pPr>
            <a:r>
              <a:rPr b="1" lang="en-US" sz="3500" strike="noStrike" u="none">
                <a:solidFill>
                  <a:schemeClr val="dk1"/>
                </a:solidFill>
                <a:effectLst/>
                <a:uFillTx/>
                <a:latin typeface="Outfit"/>
                <a:ea typeface="Outfit"/>
              </a:rPr>
              <a:t>Conclusions</a:t>
            </a:r>
            <a:endParaRPr b="0" lang="fr-FR" sz="3500" strike="noStrike" u="none">
              <a:solidFill>
                <a:schemeClr val="dk1"/>
              </a:solidFill>
              <a:effectLst/>
              <a:uFillTx/>
              <a:latin typeface="Arial"/>
            </a:endParaRPr>
          </a:p>
        </p:txBody>
      </p:sp>
      <p:sp>
        <p:nvSpPr>
          <p:cNvPr id="303" name="PlaceHolder 2"/>
          <p:cNvSpPr>
            <a:spLocks noGrp="1"/>
          </p:cNvSpPr>
          <p:nvPr>
            <p:ph type="subTitle"/>
          </p:nvPr>
        </p:nvSpPr>
        <p:spPr>
          <a:xfrm>
            <a:off x="723960" y="2981160"/>
            <a:ext cx="3781080" cy="894960"/>
          </a:xfrm>
          <a:prstGeom prst="rect">
            <a:avLst/>
          </a:prstGeom>
          <a:noFill/>
          <a:ln w="0">
            <a:noFill/>
          </a:ln>
        </p:spPr>
        <p:txBody>
          <a:bodyPr lIns="91440" rIns="91440" tIns="91440" bIns="91440" anchor="t">
            <a:normAutofit fontScale="55000" lnSpcReduction="19999"/>
          </a:bodyPr>
          <a:p>
            <a:pPr indent="0">
              <a:lnSpc>
                <a:spcPct val="150000"/>
              </a:lnSpc>
              <a:buNone/>
              <a:tabLst>
                <a:tab algn="l" pos="0"/>
              </a:tabLst>
            </a:pPr>
            <a:r>
              <a:rPr b="0" lang="en-US" sz="1200" strike="noStrike" u="none">
                <a:solidFill>
                  <a:schemeClr val="dk1"/>
                </a:solidFill>
                <a:effectLst/>
                <a:uFillTx/>
                <a:latin typeface="DM Sans"/>
                <a:ea typeface="DM Sans"/>
              </a:rPr>
              <a:t>The analysis highlights strong business performance driven by revenue growth and improved profit margins. Strategic initiatives focused on product innovation, market expansion, and digital transformation position the company for sustained success. Continued investment and execution excellence are essential to capitalize on these opportunities and maintain competitive leadership.</a:t>
            </a:r>
            <a:endParaRPr b="0" lang="en-US" sz="1200" strike="noStrike" u="none">
              <a:solidFill>
                <a:srgbClr val="000000"/>
              </a:solidFill>
              <a:effectLst/>
              <a:uFillTx/>
              <a:latin typeface="OpenSymbo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714240" y="676440"/>
            <a:ext cx="5095440" cy="2012040"/>
          </a:xfrm>
          <a:prstGeom prst="rect">
            <a:avLst/>
          </a:prstGeom>
          <a:noFill/>
          <a:ln w="0">
            <a:noFill/>
          </a:ln>
        </p:spPr>
        <p:txBody>
          <a:bodyPr lIns="91440" rIns="91440" tIns="91440" bIns="91440" anchor="t">
            <a:spAutoFit/>
          </a:bodyPr>
          <a:p>
            <a:pPr indent="0">
              <a:lnSpc>
                <a:spcPct val="100000"/>
              </a:lnSpc>
              <a:buNone/>
              <a:tabLst>
                <a:tab algn="l" pos="0"/>
              </a:tabLst>
            </a:pPr>
            <a:r>
              <a:rPr b="1" lang="en" sz="6000" strike="noStrike" u="none">
                <a:solidFill>
                  <a:schemeClr val="dk1"/>
                </a:solidFill>
                <a:effectLst/>
                <a:uFillTx/>
                <a:latin typeface="Outfit"/>
                <a:ea typeface="Outfit"/>
              </a:rPr>
              <a:t>Thanks!</a:t>
            </a:r>
            <a:endParaRPr b="0" lang="fr-FR" sz="6000" strike="noStrike" u="none">
              <a:solidFill>
                <a:schemeClr val="dk1"/>
              </a:solidFill>
              <a:effectLst/>
              <a:uFillTx/>
              <a:latin typeface="Arial"/>
            </a:endParaRPr>
          </a:p>
        </p:txBody>
      </p:sp>
      <p:sp>
        <p:nvSpPr>
          <p:cNvPr id="305" name="PlaceHolder 2"/>
          <p:cNvSpPr>
            <a:spLocks noGrp="1"/>
          </p:cNvSpPr>
          <p:nvPr>
            <p:ph type="subTitle"/>
          </p:nvPr>
        </p:nvSpPr>
        <p:spPr>
          <a:xfrm>
            <a:off x="714240" y="1838160"/>
            <a:ext cx="5095440" cy="1057320"/>
          </a:xfrm>
          <a:prstGeom prst="rect">
            <a:avLst/>
          </a:prstGeom>
          <a:noFill/>
          <a:ln w="0">
            <a:noFill/>
          </a:ln>
        </p:spPr>
        <p:txBody>
          <a:bodyPr lIns="91440" rIns="91440" tIns="91440" bIns="91440" anchor="ctr">
            <a:spAutoFit/>
          </a:bodyPr>
          <a:p>
            <a:pPr indent="0">
              <a:lnSpc>
                <a:spcPct val="100000"/>
              </a:lnSpc>
              <a:buNone/>
              <a:tabLst>
                <a:tab algn="l" pos="0"/>
              </a:tabLst>
            </a:pPr>
            <a:r>
              <a:rPr b="0" lang="en" sz="2000" strike="noStrike" u="none">
                <a:solidFill>
                  <a:schemeClr val="dk1"/>
                </a:solidFill>
                <a:effectLst/>
                <a:uFillTx/>
                <a:latin typeface="DM Sans"/>
                <a:ea typeface="DM Sans"/>
              </a:rPr>
              <a:t>Do you have any questions?</a:t>
            </a:r>
            <a:endParaRPr b="0" lang="en-US" sz="2000" strike="noStrike" u="none">
              <a:solidFill>
                <a:srgbClr val="000000"/>
              </a:solidFill>
              <a:effectLst/>
              <a:uFillTx/>
              <a:latin typeface="OpenSymbol"/>
            </a:endParaRPr>
          </a:p>
          <a:p>
            <a:pPr indent="0">
              <a:lnSpc>
                <a:spcPct val="100000"/>
              </a:lnSpc>
              <a:buNone/>
              <a:tabLst>
                <a:tab algn="l" pos="0"/>
              </a:tabLst>
            </a:pPr>
            <a:r>
              <a:rPr b="0" lang="en" sz="1400" strike="noStrike" u="none">
                <a:solidFill>
                  <a:schemeClr val="dk1"/>
                </a:solidFill>
                <a:effectLst/>
                <a:uFillTx/>
                <a:latin typeface="DM Sans"/>
                <a:ea typeface="DM Sans"/>
              </a:rPr>
              <a:t>youremail@freepik.com</a:t>
            </a:r>
            <a:endParaRPr b="0" lang="en-US" sz="1400" strike="noStrike" u="none">
              <a:solidFill>
                <a:srgbClr val="000000"/>
              </a:solidFill>
              <a:effectLst/>
              <a:uFillTx/>
              <a:latin typeface="OpenSymbol"/>
            </a:endParaRPr>
          </a:p>
          <a:p>
            <a:pPr indent="0">
              <a:lnSpc>
                <a:spcPct val="100000"/>
              </a:lnSpc>
              <a:buNone/>
              <a:tabLst>
                <a:tab algn="l" pos="0"/>
              </a:tabLst>
            </a:pPr>
            <a:r>
              <a:rPr b="0" lang="en" sz="1400" strike="noStrike" u="none">
                <a:solidFill>
                  <a:schemeClr val="dk1"/>
                </a:solidFill>
                <a:effectLst/>
                <a:uFillTx/>
                <a:latin typeface="DM Sans"/>
                <a:ea typeface="DM Sans"/>
              </a:rPr>
              <a:t>+34 654 321 432</a:t>
            </a:r>
            <a:endParaRPr b="0" lang="en-US" sz="1400" strike="noStrike" u="none">
              <a:solidFill>
                <a:srgbClr val="000000"/>
              </a:solidFill>
              <a:effectLst/>
              <a:uFillTx/>
              <a:latin typeface="OpenSymbol"/>
            </a:endParaRPr>
          </a:p>
          <a:p>
            <a:pPr indent="0">
              <a:lnSpc>
                <a:spcPct val="100000"/>
              </a:lnSpc>
              <a:buNone/>
              <a:tabLst>
                <a:tab algn="l" pos="0"/>
              </a:tabLst>
            </a:pPr>
            <a:r>
              <a:rPr b="0" lang="en" sz="1400" strike="noStrike" u="none">
                <a:solidFill>
                  <a:schemeClr val="dk1"/>
                </a:solidFill>
                <a:effectLst/>
                <a:uFillTx/>
                <a:latin typeface="DM Sans"/>
                <a:ea typeface="DM Sans"/>
              </a:rPr>
              <a:t>yourwebsite.com</a:t>
            </a:r>
            <a:endParaRPr b="0" lang="en-US" sz="1400" strike="noStrike" u="none">
              <a:solidFill>
                <a:srgbClr val="000000"/>
              </a:solidFill>
              <a:effectLst/>
              <a:uFillTx/>
              <a:latin typeface="OpenSymbol"/>
            </a:endParaRPr>
          </a:p>
        </p:txBody>
      </p:sp>
      <p:sp>
        <p:nvSpPr>
          <p:cNvPr id="306" name="Google Shape;1080;p70"/>
          <p:cNvSpPr/>
          <p:nvPr/>
        </p:nvSpPr>
        <p:spPr>
          <a:xfrm>
            <a:off x="714240" y="4124160"/>
            <a:ext cx="5095440" cy="352080"/>
          </a:xfrm>
          <a:prstGeom prst="rect">
            <a:avLst/>
          </a:prstGeom>
          <a:noFill/>
          <a:ln w="0">
            <a:noFill/>
          </a:ln>
        </p:spPr>
        <p:style>
          <a:lnRef idx="0"/>
          <a:fillRef idx="0"/>
          <a:effectRef idx="0"/>
          <a:fontRef idx="minor"/>
        </p:style>
        <p:txBody>
          <a:bodyPr lIns="870823080" rIns="870823080" tIns="-3122640" bIns="-3122640" anchor="t">
            <a:spAutoFit/>
          </a:bodyPr>
          <a:p>
            <a:pPr defTabSz="914400">
              <a:lnSpc>
                <a:spcPct val="100000"/>
              </a:lnSpc>
              <a:tabLst>
                <a:tab algn="l" pos="0"/>
              </a:tabLst>
            </a:pPr>
            <a:r>
              <a:rPr b="0" lang="en" sz="1200" strike="noStrike" u="none">
                <a:solidFill>
                  <a:schemeClr val="dk1"/>
                </a:solidFill>
                <a:effectLst/>
                <a:uFillTx/>
                <a:latin typeface="Arial"/>
              </a:rPr>
              <a:t>Please keep this slide for attribution</a:t>
            </a:r>
            <a:endParaRPr b="0" lang="en-US" sz="1200" strike="noStrike" u="none">
              <a:solidFill>
                <a:srgbClr val="000000"/>
              </a:solidFill>
              <a:effectLst/>
              <a:uFillTx/>
              <a:latin typeface="OpenSymbol"/>
            </a:endParaRPr>
          </a:p>
        </p:txBody>
      </p:sp>
      <p:sp>
        <p:nvSpPr>
          <p:cNvPr id="307" name="Google Shape;1081;p70"/>
          <p:cNvSpPr/>
          <p:nvPr/>
        </p:nvSpPr>
        <p:spPr>
          <a:xfrm flipH="1" rot="10800000">
            <a:off x="7185240" y="18385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08" name="Google Shape;1082;p70"/>
          <p:cNvSpPr/>
          <p:nvPr/>
        </p:nvSpPr>
        <p:spPr>
          <a:xfrm flipH="1" rot="10800000">
            <a:off x="7136640" y="45396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09" name="Google Shape;1083;p70"/>
          <p:cNvSpPr/>
          <p:nvPr/>
        </p:nvSpPr>
        <p:spPr>
          <a:xfrm flipH="1" rot="10800000">
            <a:off x="6717240" y="40676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10" name="Google Shape;1084;p70"/>
          <p:cNvSpPr/>
          <p:nvPr/>
        </p:nvSpPr>
        <p:spPr>
          <a:xfrm flipH="1" rot="10800000">
            <a:off x="6249600" y="301536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11" name="Google Shape;1085;p70"/>
          <p:cNvSpPr/>
          <p:nvPr/>
        </p:nvSpPr>
        <p:spPr>
          <a:xfrm flipH="1" rot="10800000">
            <a:off x="5842800" y="35114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12" name="Google Shape;1086;p70"/>
          <p:cNvSpPr/>
          <p:nvPr/>
        </p:nvSpPr>
        <p:spPr>
          <a:xfrm flipH="1" rot="10800000">
            <a:off x="7591320" y="33962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13" name="Google Shape;1087;p70"/>
          <p:cNvSpPr/>
          <p:nvPr/>
        </p:nvSpPr>
        <p:spPr>
          <a:xfrm flipH="1" rot="10800000">
            <a:off x="7185240" y="2310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14" name="Google Shape;1088;p70"/>
          <p:cNvSpPr/>
          <p:nvPr/>
        </p:nvSpPr>
        <p:spPr>
          <a:xfrm flipH="1" rot="10800000">
            <a:off x="8073000" y="298188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15" name="Google Shape;1089;p70"/>
          <p:cNvSpPr/>
          <p:nvPr/>
        </p:nvSpPr>
        <p:spPr>
          <a:xfrm>
            <a:off x="6147000" y="12607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16" name="Google Shape;1090;p70"/>
          <p:cNvSpPr/>
          <p:nvPr/>
        </p:nvSpPr>
        <p:spPr>
          <a:xfrm>
            <a:off x="6465960" y="2836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17" name="Google Shape;1091;p70"/>
          <p:cNvSpPr/>
          <p:nvPr/>
        </p:nvSpPr>
        <p:spPr>
          <a:xfrm>
            <a:off x="5843520" y="-4935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18" name="Google Shape;1092;p70"/>
          <p:cNvSpPr/>
          <p:nvPr/>
        </p:nvSpPr>
        <p:spPr>
          <a:xfrm>
            <a:off x="6794280" y="87012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19" name="Google Shape;1093;p70"/>
          <p:cNvSpPr/>
          <p:nvPr/>
        </p:nvSpPr>
        <p:spPr>
          <a:xfrm>
            <a:off x="5215680" y="-489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20" name="Google Shape;1094;p70"/>
          <p:cNvSpPr/>
          <p:nvPr/>
        </p:nvSpPr>
        <p:spPr>
          <a:xfrm flipH="1" rot="10800000">
            <a:off x="8595360" y="194796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21" name="Google Shape;1095;p70"/>
          <p:cNvSpPr/>
          <p:nvPr/>
        </p:nvSpPr>
        <p:spPr>
          <a:xfrm flipH="1" rot="10800000">
            <a:off x="8148600" y="14648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22" name="Google Shape;1096;p70"/>
          <p:cNvSpPr/>
          <p:nvPr/>
        </p:nvSpPr>
        <p:spPr>
          <a:xfrm>
            <a:off x="7964280" y="4233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323" name="Google Shape;1097;p70"/>
          <p:cNvSpPr/>
          <p:nvPr/>
        </p:nvSpPr>
        <p:spPr>
          <a:xfrm>
            <a:off x="8372520" y="-489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cxnSp>
        <p:nvCxnSpPr>
          <p:cNvPr id="324" name="Google Shape;1098;p70"/>
          <p:cNvCxnSpPr/>
          <p:nvPr/>
        </p:nvCxnSpPr>
        <p:spPr>
          <a:xfrm>
            <a:off x="813960" y="677160"/>
            <a:ext cx="374040" cy="360"/>
          </a:xfrm>
          <a:prstGeom prst="straightConnector1">
            <a:avLst/>
          </a:prstGeom>
          <a:ln w="19050">
            <a:solidFill>
              <a:srgbClr val="384655"/>
            </a:solidFill>
            <a:round/>
          </a:ln>
        </p:spPr>
      </p:cxnSp>
      <p:sp>
        <p:nvSpPr>
          <p:cNvPr id="325" name="Google Shape;1099;p70"/>
          <p:cNvSpPr/>
          <p:nvPr/>
        </p:nvSpPr>
        <p:spPr>
          <a:xfrm>
            <a:off x="814320" y="3103560"/>
            <a:ext cx="407160" cy="407160"/>
          </a:xfrm>
          <a:custGeom>
            <a:avLst/>
            <a:gdLst>
              <a:gd name="textAreaLeft" fmla="*/ 0 w 407160"/>
              <a:gd name="textAreaRight" fmla="*/ 407520 w 407160"/>
              <a:gd name="textAreaTop" fmla="*/ 0 h 407160"/>
              <a:gd name="textAreaBottom" fmla="*/ 407520 h 407160"/>
            </a:gdLst>
            <a:ahLst/>
            <a:cxnLst/>
            <a:rect l="textAreaLeft" t="textAreaTop" r="textAreaRight" b="textAreaBottom"/>
            <a:pathLst>
              <a:path w="19982" h="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1"/>
          </a:solidFill>
          <a:ln w="0">
            <a:noFill/>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ffffff"/>
              </a:solidFill>
              <a:effectLst/>
              <a:uFillTx/>
              <a:latin typeface="OpenSymbol"/>
            </a:endParaRPr>
          </a:p>
        </p:txBody>
      </p:sp>
      <p:grpSp>
        <p:nvGrpSpPr>
          <p:cNvPr id="326" name="Google Shape;1100;p70"/>
          <p:cNvGrpSpPr/>
          <p:nvPr/>
        </p:nvGrpSpPr>
        <p:grpSpPr>
          <a:xfrm>
            <a:off x="1334880" y="3103560"/>
            <a:ext cx="407160" cy="407160"/>
            <a:chOff x="1334880" y="3103560"/>
            <a:chExt cx="407160" cy="407160"/>
          </a:xfrm>
        </p:grpSpPr>
        <p:sp>
          <p:nvSpPr>
            <p:cNvPr id="327" name="Google Shape;1101;p70"/>
            <p:cNvSpPr/>
            <p:nvPr/>
          </p:nvSpPr>
          <p:spPr>
            <a:xfrm>
              <a:off x="1454760" y="3223800"/>
              <a:ext cx="166680" cy="166680"/>
            </a:xfrm>
            <a:custGeom>
              <a:avLst/>
              <a:gdLst>
                <a:gd name="textAreaLeft" fmla="*/ 0 w 166680"/>
                <a:gd name="textAreaRight" fmla="*/ 167040 w 166680"/>
                <a:gd name="textAreaTop" fmla="*/ 0 h 166680"/>
                <a:gd name="textAreaBottom" fmla="*/ 167040 h 166680"/>
              </a:gdLst>
              <a:ahLst/>
              <a:cxnLst/>
              <a:rect l="textAreaLeft" t="textAreaTop" r="textAreaRight" b="textAreaBottom"/>
              <a:pathLst>
                <a:path w="8197" h="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1"/>
            </a:solidFill>
            <a:ln w="0">
              <a:noFill/>
            </a:ln>
          </p:spPr>
          <p:style>
            <a:lnRef idx="0"/>
            <a:fillRef idx="0"/>
            <a:effectRef idx="0"/>
            <a:fontRef idx="minor"/>
          </p:style>
          <p:txBody>
            <a:bodyPr tIns="83520" bIns="83520" anchor="ctr">
              <a:noAutofit/>
            </a:bodyPr>
            <a:p>
              <a:pPr defTabSz="914400">
                <a:lnSpc>
                  <a:spcPct val="100000"/>
                </a:lnSpc>
                <a:tabLst>
                  <a:tab algn="l" pos="0"/>
                </a:tabLst>
              </a:pPr>
              <a:endParaRPr b="0" lang="en-US" sz="1800" strike="noStrike" u="none">
                <a:solidFill>
                  <a:srgbClr val="ffffff"/>
                </a:solidFill>
                <a:effectLst/>
                <a:uFillTx/>
                <a:latin typeface="OpenSymbol"/>
              </a:endParaRPr>
            </a:p>
          </p:txBody>
        </p:sp>
        <p:sp>
          <p:nvSpPr>
            <p:cNvPr id="328" name="Google Shape;1102;p70"/>
            <p:cNvSpPr/>
            <p:nvPr/>
          </p:nvSpPr>
          <p:spPr>
            <a:xfrm>
              <a:off x="1382400" y="3151440"/>
              <a:ext cx="311400" cy="311400"/>
            </a:xfrm>
            <a:custGeom>
              <a:avLst/>
              <a:gdLst>
                <a:gd name="textAreaLeft" fmla="*/ 0 w 311400"/>
                <a:gd name="textAreaRight" fmla="*/ 311760 w 311400"/>
                <a:gd name="textAreaTop" fmla="*/ 0 h 311400"/>
                <a:gd name="textAreaBottom" fmla="*/ 311760 h 311400"/>
              </a:gdLst>
              <a:ahLst/>
              <a:cxnLst/>
              <a:rect l="textAreaLeft" t="textAreaTop" r="textAreaRight" b="textAreaBottom"/>
              <a:pathLst>
                <a:path w="15300" h="15299">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1"/>
            </a:solidFill>
            <a:ln w="0">
              <a:noFill/>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ffffff"/>
                </a:solidFill>
                <a:effectLst/>
                <a:uFillTx/>
                <a:latin typeface="OpenSymbol"/>
              </a:endParaRPr>
            </a:p>
          </p:txBody>
        </p:sp>
        <p:sp>
          <p:nvSpPr>
            <p:cNvPr id="329" name="Google Shape;1103;p70"/>
            <p:cNvSpPr/>
            <p:nvPr/>
          </p:nvSpPr>
          <p:spPr>
            <a:xfrm>
              <a:off x="1334880" y="3103560"/>
              <a:ext cx="407160" cy="407160"/>
            </a:xfrm>
            <a:custGeom>
              <a:avLst/>
              <a:gdLst>
                <a:gd name="textAreaLeft" fmla="*/ 0 w 407160"/>
                <a:gd name="textAreaRight" fmla="*/ 407520 w 407160"/>
                <a:gd name="textAreaTop" fmla="*/ 0 h 407160"/>
                <a:gd name="textAreaBottom" fmla="*/ 407520 h 407160"/>
              </a:gdLst>
              <a:ahLst/>
              <a:cxnLst/>
              <a:rect l="textAreaLeft" t="textAreaTop" r="textAreaRight" b="textAreaBottom"/>
              <a:pathLst>
                <a:path w="19984" h="19982">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1"/>
            </a:solidFill>
            <a:ln w="0">
              <a:noFill/>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ffffff"/>
                </a:solidFill>
                <a:effectLst/>
                <a:uFillTx/>
                <a:latin typeface="OpenSymbol"/>
              </a:endParaRPr>
            </a:p>
          </p:txBody>
        </p:sp>
        <p:sp>
          <p:nvSpPr>
            <p:cNvPr id="330" name="Google Shape;1104;p70"/>
            <p:cNvSpPr/>
            <p:nvPr/>
          </p:nvSpPr>
          <p:spPr>
            <a:xfrm>
              <a:off x="1598040" y="3200040"/>
              <a:ext cx="47520" cy="47520"/>
            </a:xfrm>
            <a:custGeom>
              <a:avLst/>
              <a:gdLst>
                <a:gd name="textAreaLeft" fmla="*/ 0 w 47520"/>
                <a:gd name="textAreaRight" fmla="*/ 47880 w 47520"/>
                <a:gd name="textAreaTop" fmla="*/ 0 h 47520"/>
                <a:gd name="textAreaBottom" fmla="*/ 47880 h 47520"/>
              </a:gdLst>
              <a:ahLst/>
              <a:cxnLst/>
              <a:rect l="textAreaLeft" t="textAreaTop" r="textAreaRight" b="textAreaBottom"/>
              <a:pathLst>
                <a:path w="2342" h="2343">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1"/>
            </a:solidFill>
            <a:ln w="0">
              <a:noFill/>
            </a:ln>
          </p:spPr>
          <p:style>
            <a:lnRef idx="0"/>
            <a:fillRef idx="0"/>
            <a:effectRef idx="0"/>
            <a:fontRef idx="minor"/>
          </p:style>
          <p:txBody>
            <a:bodyPr tIns="23760" bIns="23760" anchor="ctr">
              <a:noAutofit/>
            </a:bodyPr>
            <a:p>
              <a:pPr defTabSz="914400">
                <a:lnSpc>
                  <a:spcPct val="100000"/>
                </a:lnSpc>
                <a:tabLst>
                  <a:tab algn="l" pos="0"/>
                </a:tabLst>
              </a:pPr>
              <a:endParaRPr b="0" lang="en-US" sz="1800" strike="noStrike" u="none">
                <a:solidFill>
                  <a:srgbClr val="ffffff"/>
                </a:solidFill>
                <a:effectLst/>
                <a:uFillTx/>
                <a:latin typeface="OpenSymbol"/>
              </a:endParaRPr>
            </a:p>
          </p:txBody>
        </p:sp>
      </p:grpSp>
      <p:grpSp>
        <p:nvGrpSpPr>
          <p:cNvPr id="331" name="Google Shape;1105;p70"/>
          <p:cNvGrpSpPr/>
          <p:nvPr/>
        </p:nvGrpSpPr>
        <p:grpSpPr>
          <a:xfrm>
            <a:off x="1855440" y="3103560"/>
            <a:ext cx="407160" cy="407160"/>
            <a:chOff x="1855440" y="3103560"/>
            <a:chExt cx="407160" cy="407160"/>
          </a:xfrm>
        </p:grpSpPr>
        <p:sp>
          <p:nvSpPr>
            <p:cNvPr id="332" name="Google Shape;1106;p70"/>
            <p:cNvSpPr/>
            <p:nvPr/>
          </p:nvSpPr>
          <p:spPr>
            <a:xfrm>
              <a:off x="1915920" y="3247560"/>
              <a:ext cx="71280" cy="214560"/>
            </a:xfrm>
            <a:custGeom>
              <a:avLst/>
              <a:gdLst>
                <a:gd name="textAreaLeft" fmla="*/ 0 w 71280"/>
                <a:gd name="textAreaRight" fmla="*/ 71640 w 71280"/>
                <a:gd name="textAreaTop" fmla="*/ 0 h 214560"/>
                <a:gd name="textAreaBottom" fmla="*/ 214920 h 214560"/>
              </a:gdLst>
              <a:ahLst/>
              <a:cxnLst/>
              <a:rect l="textAreaLeft" t="textAreaTop" r="textAreaRight" b="textAreaBottom"/>
              <a:pathLst>
                <a:path w="3514" h="10537">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1"/>
            </a:solidFill>
            <a:ln w="0">
              <a:noFill/>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ffffff"/>
                </a:solidFill>
                <a:effectLst/>
                <a:uFillTx/>
                <a:latin typeface="OpenSymbol"/>
              </a:endParaRPr>
            </a:p>
          </p:txBody>
        </p:sp>
        <p:sp>
          <p:nvSpPr>
            <p:cNvPr id="333" name="Google Shape;1107;p70"/>
            <p:cNvSpPr/>
            <p:nvPr/>
          </p:nvSpPr>
          <p:spPr>
            <a:xfrm>
              <a:off x="1915920" y="3152160"/>
              <a:ext cx="71280" cy="71280"/>
            </a:xfrm>
            <a:custGeom>
              <a:avLst/>
              <a:gdLst>
                <a:gd name="textAreaLeft" fmla="*/ 0 w 71280"/>
                <a:gd name="textAreaRight" fmla="*/ 71640 w 71280"/>
                <a:gd name="textAreaTop" fmla="*/ 0 h 71280"/>
                <a:gd name="textAreaBottom" fmla="*/ 71640 h 71280"/>
              </a:gdLst>
              <a:ahLst/>
              <a:cxnLst/>
              <a:rect l="textAreaLeft" t="textAreaTop" r="textAreaRight" b="textAreaBottom"/>
              <a:pathLst>
                <a:path w="3514" h="3514">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1"/>
            </a:solidFill>
            <a:ln w="0">
              <a:noFill/>
            </a:ln>
          </p:spPr>
          <p:style>
            <a:lnRef idx="0"/>
            <a:fillRef idx="0"/>
            <a:effectRef idx="0"/>
            <a:fontRef idx="minor"/>
          </p:style>
          <p:txBody>
            <a:bodyPr tIns="35640" bIns="35640" anchor="ctr">
              <a:noAutofit/>
            </a:bodyPr>
            <a:p>
              <a:pPr defTabSz="914400">
                <a:lnSpc>
                  <a:spcPct val="100000"/>
                </a:lnSpc>
                <a:tabLst>
                  <a:tab algn="l" pos="0"/>
                </a:tabLst>
              </a:pPr>
              <a:endParaRPr b="0" lang="en-US" sz="1800" strike="noStrike" u="none">
                <a:solidFill>
                  <a:srgbClr val="ffffff"/>
                </a:solidFill>
                <a:effectLst/>
                <a:uFillTx/>
                <a:latin typeface="OpenSymbol"/>
              </a:endParaRPr>
            </a:p>
          </p:txBody>
        </p:sp>
        <p:sp>
          <p:nvSpPr>
            <p:cNvPr id="334" name="Google Shape;1108;p70"/>
            <p:cNvSpPr/>
            <p:nvPr/>
          </p:nvSpPr>
          <p:spPr>
            <a:xfrm>
              <a:off x="2011320" y="3247200"/>
              <a:ext cx="190800" cy="214920"/>
            </a:xfrm>
            <a:custGeom>
              <a:avLst/>
              <a:gdLst>
                <a:gd name="textAreaLeft" fmla="*/ 0 w 190800"/>
                <a:gd name="textAreaRight" fmla="*/ 191160 w 190800"/>
                <a:gd name="textAreaTop" fmla="*/ 0 h 214920"/>
                <a:gd name="textAreaBottom" fmla="*/ 215280 h 214920"/>
              </a:gdLst>
              <a:ahLst/>
              <a:cxnLst/>
              <a:rect l="textAreaLeft" t="textAreaTop" r="textAreaRight" b="textAreaBottom"/>
              <a:pathLst>
                <a:path w="9368" h="10556">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1"/>
            </a:solidFill>
            <a:ln w="0">
              <a:noFill/>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ffffff"/>
                </a:solidFill>
                <a:effectLst/>
                <a:uFillTx/>
                <a:latin typeface="OpenSymbol"/>
              </a:endParaRPr>
            </a:p>
          </p:txBody>
        </p:sp>
        <p:sp>
          <p:nvSpPr>
            <p:cNvPr id="335" name="Google Shape;1109;p70"/>
            <p:cNvSpPr/>
            <p:nvPr/>
          </p:nvSpPr>
          <p:spPr>
            <a:xfrm>
              <a:off x="1855440" y="3103560"/>
              <a:ext cx="407160" cy="407160"/>
            </a:xfrm>
            <a:custGeom>
              <a:avLst/>
              <a:gdLst>
                <a:gd name="textAreaLeft" fmla="*/ 0 w 407160"/>
                <a:gd name="textAreaRight" fmla="*/ 407520 w 407160"/>
                <a:gd name="textAreaTop" fmla="*/ 0 h 407160"/>
                <a:gd name="textAreaBottom" fmla="*/ 407520 h 407160"/>
              </a:gdLst>
              <a:ahLst/>
              <a:cxnLst/>
              <a:rect l="textAreaLeft" t="textAreaTop" r="textAreaRight" b="textAreaBottom"/>
              <a:pathLst>
                <a:path w="19982" h="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1"/>
            </a:solidFill>
            <a:ln w="0">
              <a:noFill/>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ffffff"/>
                </a:solidFill>
                <a:effectLst/>
                <a:uFillTx/>
                <a:latin typeface="OpenSymbol"/>
              </a:endParaRPr>
            </a:p>
          </p:txBody>
        </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3867120" y="1657440"/>
            <a:ext cx="4571640" cy="1161720"/>
          </a:xfrm>
          <a:prstGeom prst="rect">
            <a:avLst/>
          </a:prstGeom>
          <a:noFill/>
          <a:ln w="0">
            <a:noFill/>
          </a:ln>
        </p:spPr>
        <p:txBody>
          <a:bodyPr lIns="91440" rIns="91440" tIns="91440" bIns="91440" anchor="b">
            <a:normAutofit lnSpcReduction="9999"/>
          </a:bodyPr>
          <a:p>
            <a:pPr indent="0">
              <a:lnSpc>
                <a:spcPct val="100000"/>
              </a:lnSpc>
              <a:buNone/>
              <a:tabLst>
                <a:tab algn="l" pos="0"/>
              </a:tabLst>
            </a:pPr>
            <a:r>
              <a:rPr b="1" lang="en-US" sz="6500" strike="noStrike" u="none">
                <a:solidFill>
                  <a:schemeClr val="dk1"/>
                </a:solidFill>
                <a:effectLst/>
                <a:uFillTx/>
                <a:latin typeface="Outfit"/>
                <a:ea typeface="Outfit"/>
              </a:rPr>
              <a:t>Introduction</a:t>
            </a:r>
            <a:endParaRPr b="0" lang="fr-FR" sz="6500" strike="noStrike" u="none">
              <a:solidFill>
                <a:schemeClr val="dk1"/>
              </a:solidFill>
              <a:effectLst/>
              <a:uFillTx/>
              <a:latin typeface="Arial"/>
            </a:endParaRPr>
          </a:p>
        </p:txBody>
      </p:sp>
      <p:sp>
        <p:nvSpPr>
          <p:cNvPr id="262" name="PlaceHolder 2"/>
          <p:cNvSpPr>
            <a:spLocks noGrp="1"/>
          </p:cNvSpPr>
          <p:nvPr>
            <p:ph type="subTitle"/>
          </p:nvPr>
        </p:nvSpPr>
        <p:spPr>
          <a:xfrm>
            <a:off x="3867120" y="2819520"/>
            <a:ext cx="4571640" cy="666360"/>
          </a:xfrm>
          <a:prstGeom prst="rect">
            <a:avLst/>
          </a:prstGeom>
          <a:noFill/>
          <a:ln w="0">
            <a:noFill/>
          </a:ln>
        </p:spPr>
        <p:txBody>
          <a:bodyPr lIns="91440" rIns="91440" tIns="91440" bIns="91440" anchor="t">
            <a:normAutofit fontScale="40000" lnSpcReduction="19999"/>
          </a:bodyPr>
          <a:p>
            <a:pPr indent="0">
              <a:lnSpc>
                <a:spcPct val="150000"/>
              </a:lnSpc>
              <a:buNone/>
              <a:tabLst>
                <a:tab algn="l" pos="0"/>
              </a:tabLst>
            </a:pPr>
            <a:r>
              <a:rPr b="0" lang="en-US" sz="1600" strike="noStrike" u="none">
                <a:solidFill>
                  <a:schemeClr val="dk1"/>
                </a:solidFill>
                <a:effectLst/>
                <a:uFillTx/>
                <a:latin typeface="DM Sans"/>
                <a:ea typeface="DM Sans"/>
              </a:rPr>
              <a:t>This presentation offers a comprehensive overview of core business data, highlighting financial performance and operational efficiency. We will explore key trends, analyze cost structures, and assess profit margins to provide a clear picture of current market positioning. The information presented is designed to support strategic decision-making and future growth planning.</a:t>
            </a:r>
            <a:endParaRPr b="0" lang="en-US" sz="1600" strike="noStrike" u="none">
              <a:solidFill>
                <a:srgbClr val="000000"/>
              </a:solidFill>
              <a:effectLst/>
              <a:uFillTx/>
              <a:latin typeface="OpenSymbol"/>
            </a:endParaRPr>
          </a:p>
        </p:txBody>
      </p:sp>
      <p:grpSp>
        <p:nvGrpSpPr>
          <p:cNvPr id="263" name="Google Shape;406;p39"/>
          <p:cNvGrpSpPr/>
          <p:nvPr/>
        </p:nvGrpSpPr>
        <p:grpSpPr>
          <a:xfrm>
            <a:off x="-541800" y="-622440"/>
            <a:ext cx="4135320" cy="6091200"/>
            <a:chOff x="-541800" y="-622440"/>
            <a:chExt cx="4135320" cy="6091200"/>
          </a:xfrm>
        </p:grpSpPr>
        <p:sp>
          <p:nvSpPr>
            <p:cNvPr id="264" name="Google Shape;407;p39"/>
            <p:cNvSpPr/>
            <p:nvPr/>
          </p:nvSpPr>
          <p:spPr>
            <a:xfrm rot="10800000">
              <a:off x="84600" y="40420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65" name="Google Shape;408;p39"/>
            <p:cNvSpPr/>
            <p:nvPr/>
          </p:nvSpPr>
          <p:spPr>
            <a:xfrm rot="10800000">
              <a:off x="993960" y="4575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66" name="Google Shape;409;p39"/>
            <p:cNvSpPr/>
            <p:nvPr/>
          </p:nvSpPr>
          <p:spPr>
            <a:xfrm rot="10800000">
              <a:off x="2040840" y="9626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67" name="Google Shape;410;p39"/>
            <p:cNvSpPr/>
            <p:nvPr/>
          </p:nvSpPr>
          <p:spPr>
            <a:xfrm rot="10800000">
              <a:off x="-541800" y="9626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68" name="Google Shape;411;p39"/>
            <p:cNvSpPr/>
            <p:nvPr/>
          </p:nvSpPr>
          <p:spPr>
            <a:xfrm flipH="1">
              <a:off x="992880" y="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69" name="Google Shape;412;p39"/>
            <p:cNvSpPr/>
            <p:nvPr/>
          </p:nvSpPr>
          <p:spPr>
            <a:xfrm flipH="1">
              <a:off x="712440" y="22752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dk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70" name="Google Shape;413;p39"/>
            <p:cNvSpPr/>
            <p:nvPr/>
          </p:nvSpPr>
          <p:spPr>
            <a:xfrm flipH="1">
              <a:off x="420840" y="177876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71" name="Google Shape;414;p39"/>
            <p:cNvSpPr/>
            <p:nvPr/>
          </p:nvSpPr>
          <p:spPr>
            <a:xfrm flipH="1">
              <a:off x="1611000" y="147492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72" name="Google Shape;415;p39"/>
            <p:cNvSpPr/>
            <p:nvPr/>
          </p:nvSpPr>
          <p:spPr>
            <a:xfrm flipH="1">
              <a:off x="2597040" y="-6224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73" name="Google Shape;416;p39"/>
            <p:cNvSpPr/>
            <p:nvPr/>
          </p:nvSpPr>
          <p:spPr>
            <a:xfrm flipH="1">
              <a:off x="1259280" y="265140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74" name="Google Shape;417;p39"/>
            <p:cNvSpPr/>
            <p:nvPr/>
          </p:nvSpPr>
          <p:spPr>
            <a:xfrm flipH="1">
              <a:off x="2180160" y="-1382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75" name="Google Shape;418;p39"/>
            <p:cNvSpPr/>
            <p:nvPr/>
          </p:nvSpPr>
          <p:spPr>
            <a:xfrm rot="10800000">
              <a:off x="1759320" y="40456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lt2"/>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76" name="Google Shape;419;p39"/>
            <p:cNvSpPr/>
            <p:nvPr/>
          </p:nvSpPr>
          <p:spPr>
            <a:xfrm rot="10800000">
              <a:off x="2368080" y="265176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chemeClr val="accent1"/>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77" name="Google Shape;420;p39"/>
            <p:cNvSpPr/>
            <p:nvPr/>
          </p:nvSpPr>
          <p:spPr>
            <a:xfrm rot="10800000">
              <a:off x="503640" y="355824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78" name="Google Shape;421;p39"/>
            <p:cNvSpPr/>
            <p:nvPr/>
          </p:nvSpPr>
          <p:spPr>
            <a:xfrm rot="10800000">
              <a:off x="1759320" y="4501080"/>
              <a:ext cx="838440" cy="967680"/>
            </a:xfrm>
            <a:custGeom>
              <a:avLst/>
              <a:gdLst>
                <a:gd name="textAreaLeft" fmla="*/ 0 w 838440"/>
                <a:gd name="textAreaRight" fmla="*/ 83880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afc7ff">
                <a:alpha val="25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79" name="Google Shape;422;p39"/>
            <p:cNvSpPr/>
            <p:nvPr/>
          </p:nvSpPr>
          <p:spPr>
            <a:xfrm flipH="1">
              <a:off x="-126360" y="5396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9fcbfd">
                <a:alpha val="41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sp>
          <p:nvSpPr>
            <p:cNvPr id="280" name="Google Shape;423;p39"/>
            <p:cNvSpPr/>
            <p:nvPr/>
          </p:nvSpPr>
          <p:spPr>
            <a:xfrm flipH="1">
              <a:off x="2754720" y="3194640"/>
              <a:ext cx="838440" cy="967680"/>
            </a:xfrm>
            <a:custGeom>
              <a:avLst/>
              <a:gdLst>
                <a:gd name="textAreaLeft" fmla="*/ -360 w 838440"/>
                <a:gd name="textAreaRight" fmla="*/ 838440 w 838440"/>
                <a:gd name="textAreaTop" fmla="*/ 0 h 967680"/>
                <a:gd name="textAreaBottom" fmla="*/ 968040 h 967680"/>
              </a:gdLst>
              <a:ahLst/>
              <a:cxnLst/>
              <a:rect l="textAreaLeft" t="textAreaTop" r="textAreaRight" b="textAreaBottom"/>
              <a:pathLst>
                <a:path w="181539" h="209550">
                  <a:moveTo>
                    <a:pt x="90694" y="0"/>
                  </a:moveTo>
                  <a:lnTo>
                    <a:pt x="0" y="52388"/>
                  </a:lnTo>
                  <a:lnTo>
                    <a:pt x="0" y="157163"/>
                  </a:lnTo>
                  <a:lnTo>
                    <a:pt x="90694" y="209550"/>
                  </a:lnTo>
                  <a:lnTo>
                    <a:pt x="181539" y="157163"/>
                  </a:lnTo>
                  <a:lnTo>
                    <a:pt x="181539" y="52388"/>
                  </a:lnTo>
                  <a:lnTo>
                    <a:pt x="90694" y="0"/>
                  </a:lnTo>
                  <a:close/>
                </a:path>
              </a:pathLst>
            </a:custGeom>
            <a:solidFill>
              <a:srgbClr val="68daf8">
                <a:alpha val="34000"/>
              </a:srgbClr>
            </a:solidFill>
            <a:ln w="19050">
              <a:solidFill>
                <a:srgbClr val="ffffff"/>
              </a:solidFill>
              <a:round/>
            </a:ln>
          </p:spPr>
          <p:style>
            <a:lnRef idx="0"/>
            <a:fillRef idx="0"/>
            <a:effectRef idx="0"/>
            <a:fontRef idx="minor"/>
          </p:style>
          <p:txBody>
            <a:bodyPr tIns="91440" bIns="91440" anchor="ctr">
              <a:noAutofit/>
            </a:bodyPr>
            <a:p>
              <a:pPr defTabSz="914400">
                <a:lnSpc>
                  <a:spcPct val="100000"/>
                </a:lnSpc>
                <a:tabLst>
                  <a:tab algn="l" pos="0"/>
                </a:tabLst>
              </a:pPr>
              <a:endParaRPr b="0" lang="en-US" sz="1800" strike="noStrike" u="none">
                <a:solidFill>
                  <a:srgbClr val="000000"/>
                </a:solidFill>
                <a:effectLst/>
                <a:uFillTx/>
                <a:latin typeface="OpenSymbol"/>
              </a:endParaRPr>
            </a:p>
          </p:txBody>
        </p:sp>
      </p:grpSp>
      <p:cxnSp>
        <p:nvCxnSpPr>
          <p:cNvPr id="281" name="Google Shape;424;p39"/>
          <p:cNvCxnSpPr/>
          <p:nvPr/>
        </p:nvCxnSpPr>
        <p:spPr>
          <a:xfrm>
            <a:off x="3967200" y="1655280"/>
            <a:ext cx="374040" cy="360"/>
          </a:xfrm>
          <a:prstGeom prst="straightConnector1">
            <a:avLst/>
          </a:prstGeom>
          <a:ln w="19050">
            <a:solidFill>
              <a:srgbClr val="384655"/>
            </a:solidFill>
            <a:round/>
          </a:ln>
        </p:spPr>
      </p:cxn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
          <p:cNvSpPr/>
          <p:nvPr/>
        </p:nvSpPr>
        <p:spPr>
          <a:xfrm>
            <a:off x="952560" y="476280"/>
            <a:ext cx="2285640" cy="952200"/>
          </a:xfrm>
          <a:prstGeom prst="rect">
            <a:avLst/>
          </a:prstGeom>
          <a:noFill/>
          <a:ln w="0">
            <a:noFill/>
          </a:ln>
        </p:spPr>
        <p:style>
          <a:lnRef idx="0"/>
          <a:fillRef idx="0"/>
          <a:effectRef idx="0"/>
          <a:fontRef idx="minor"/>
        </p:style>
        <p:txBody>
          <a:bodyPr anchor="t">
            <a:spAutoFit/>
          </a:bodyPr>
          <a:p>
            <a:pPr defTabSz="914400">
              <a:lnSpc>
                <a:spcPct val="100000"/>
              </a:lnSpc>
              <a:tabLst>
                <a:tab algn="l" pos="0"/>
              </a:tabLst>
            </a:pPr>
            <a:r>
              <a:rPr b="1" lang="en-US" sz="5000" strike="noStrike" u="none">
                <a:solidFill>
                  <a:schemeClr val="dk1"/>
                </a:solidFill>
                <a:effectLst/>
                <a:uFillTx/>
                <a:latin typeface="Calibri"/>
              </a:rPr>
              <a:t>01</a:t>
            </a:r>
            <a:endParaRPr b="0" lang="en-US" sz="5000" strike="noStrike" u="none">
              <a:solidFill>
                <a:srgbClr val="000000"/>
              </a:solidFill>
              <a:effectLst/>
              <a:uFillTx/>
              <a:latin typeface="OpenSymbol"/>
            </a:endParaRPr>
          </a:p>
        </p:txBody>
      </p:sp>
      <p:sp>
        <p:nvSpPr>
          <p:cNvPr id="283" name=""/>
          <p:cNvSpPr/>
          <p:nvPr/>
        </p:nvSpPr>
        <p:spPr>
          <a:xfrm>
            <a:off x="952560" y="1428840"/>
            <a:ext cx="4571640" cy="1428480"/>
          </a:xfrm>
          <a:prstGeom prst="rect">
            <a:avLst/>
          </a:prstGeom>
          <a:noFill/>
          <a:ln w="0">
            <a:noFill/>
          </a:ln>
        </p:spPr>
        <p:style>
          <a:lnRef idx="0"/>
          <a:fillRef idx="0"/>
          <a:effectRef idx="0"/>
          <a:fontRef idx="minor"/>
        </p:style>
        <p:txBody>
          <a:bodyPr anchor="t">
            <a:normAutofit/>
          </a:bodyPr>
          <a:p>
            <a:pPr defTabSz="914400">
              <a:lnSpc>
                <a:spcPct val="100000"/>
              </a:lnSpc>
              <a:tabLst>
                <a:tab algn="l" pos="0"/>
              </a:tabLst>
            </a:pPr>
            <a:r>
              <a:rPr b="1" lang="en-US" sz="4000" strike="noStrike" u="none">
                <a:solidFill>
                  <a:schemeClr val="dk1"/>
                </a:solidFill>
                <a:effectLst/>
                <a:uFillTx/>
                <a:latin typeface="Outfit"/>
              </a:rPr>
              <a:t>Business Performance Analysis</a:t>
            </a:r>
            <a:endParaRPr b="0" lang="en-US" sz="4000" strike="noStrike" u="none">
              <a:solidFill>
                <a:srgbClr val="000000"/>
              </a:solidFill>
              <a:effectLst/>
              <a:uFillTx/>
              <a:latin typeface="OpenSymbo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Google Shape;664;p50"/>
          <p:cNvSpPr/>
          <p:nvPr/>
        </p:nvSpPr>
        <p:spPr>
          <a:xfrm>
            <a:off x="5122080" y="1060200"/>
            <a:ext cx="3108960" cy="3108960"/>
          </a:xfrm>
          <a:prstGeom prst="ellipse">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OpenSymbol"/>
            </a:endParaRPr>
          </a:p>
        </p:txBody>
      </p:sp>
      <p:sp>
        <p:nvSpPr>
          <p:cNvPr id="285" name="PlaceHolder 1"/>
          <p:cNvSpPr>
            <a:spLocks noGrp="1"/>
          </p:cNvSpPr>
          <p:nvPr>
            <p:ph type="title"/>
          </p:nvPr>
        </p:nvSpPr>
        <p:spPr>
          <a:xfrm>
            <a:off x="723960" y="1266840"/>
            <a:ext cx="3781080" cy="1704600"/>
          </a:xfrm>
          <a:prstGeom prst="rect">
            <a:avLst/>
          </a:prstGeom>
          <a:noFill/>
          <a:ln w="0">
            <a:noFill/>
          </a:ln>
        </p:spPr>
        <p:txBody>
          <a:bodyPr lIns="91440" rIns="91440" tIns="91440" bIns="91440" anchor="b">
            <a:normAutofit/>
          </a:bodyPr>
          <a:p>
            <a:pPr indent="0">
              <a:lnSpc>
                <a:spcPct val="100000"/>
              </a:lnSpc>
              <a:buNone/>
              <a:tabLst>
                <a:tab algn="l" pos="0"/>
              </a:tabLst>
            </a:pPr>
            <a:r>
              <a:rPr b="1" lang="en-US" sz="3500" strike="noStrike" u="none">
                <a:solidFill>
                  <a:schemeClr val="dk1"/>
                </a:solidFill>
                <a:effectLst/>
                <a:uFillTx/>
                <a:latin typeface="Outfit"/>
                <a:ea typeface="Outfit"/>
              </a:rPr>
              <a:t>Revenue Trends and Forecasts</a:t>
            </a:r>
            <a:endParaRPr b="0" lang="fr-FR" sz="3500" strike="noStrike" u="none">
              <a:solidFill>
                <a:schemeClr val="dk1"/>
              </a:solidFill>
              <a:effectLst/>
              <a:uFillTx/>
              <a:latin typeface="Arial"/>
            </a:endParaRPr>
          </a:p>
        </p:txBody>
      </p:sp>
      <p:sp>
        <p:nvSpPr>
          <p:cNvPr id="286" name="PlaceHolder 2"/>
          <p:cNvSpPr>
            <a:spLocks noGrp="1"/>
          </p:cNvSpPr>
          <p:nvPr>
            <p:ph type="subTitle"/>
          </p:nvPr>
        </p:nvSpPr>
        <p:spPr>
          <a:xfrm>
            <a:off x="723960" y="2981160"/>
            <a:ext cx="3781080" cy="894960"/>
          </a:xfrm>
          <a:prstGeom prst="rect">
            <a:avLst/>
          </a:prstGeom>
          <a:noFill/>
          <a:ln w="0">
            <a:noFill/>
          </a:ln>
        </p:spPr>
        <p:txBody>
          <a:bodyPr lIns="91440" rIns="91440" tIns="91440" bIns="91440" anchor="t">
            <a:normAutofit fontScale="70000" lnSpcReduction="19999"/>
          </a:bodyPr>
          <a:p>
            <a:pPr indent="0">
              <a:lnSpc>
                <a:spcPct val="150000"/>
              </a:lnSpc>
              <a:buNone/>
              <a:tabLst>
                <a:tab algn="l" pos="0"/>
              </a:tabLst>
            </a:pPr>
            <a:r>
              <a:rPr b="0" lang="en-US" sz="1200" strike="noStrike" u="none">
                <a:solidFill>
                  <a:schemeClr val="dk1"/>
                </a:solidFill>
                <a:effectLst/>
                <a:uFillTx/>
                <a:latin typeface="DM Sans"/>
                <a:ea typeface="DM Sans"/>
              </a:rPr>
              <a:t>Our revenue has shown steady growth over the past four quarters, with an average increase of 8% per quarter. The forecast indicates continued upward momentum driven by expanding customer segments and product diversification. Key factors influencing growth include seasonal demand and successful marketing campaigns, which have enhanced overall sales volume.</a:t>
            </a:r>
            <a:endParaRPr b="0" lang="en-US" sz="1200" strike="noStrike" u="none">
              <a:solidFill>
                <a:srgbClr val="000000"/>
              </a:solidFill>
              <a:effectLst/>
              <a:uFillTx/>
              <a:latin typeface="OpenSymbo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
          <p:cNvSpPr/>
          <p:nvPr/>
        </p:nvSpPr>
        <p:spPr>
          <a:xfrm>
            <a:off x="476280" y="476280"/>
            <a:ext cx="8191080" cy="952200"/>
          </a:xfrm>
          <a:prstGeom prst="rect">
            <a:avLst/>
          </a:prstGeom>
          <a:noFill/>
          <a:ln w="0">
            <a:noFill/>
          </a:ln>
        </p:spPr>
        <p:style>
          <a:lnRef idx="0"/>
          <a:fillRef idx="0"/>
          <a:effectRef idx="0"/>
          <a:fontRef idx="minor"/>
        </p:style>
        <p:txBody>
          <a:bodyPr anchor="t">
            <a:normAutofit/>
          </a:bodyPr>
          <a:p>
            <a:pPr defTabSz="914400">
              <a:lnSpc>
                <a:spcPct val="100000"/>
              </a:lnSpc>
              <a:tabLst>
                <a:tab algn="l" pos="0"/>
              </a:tabLst>
            </a:pPr>
            <a:r>
              <a:rPr b="1" lang="en-US" sz="3500" strike="noStrike" u="none">
                <a:solidFill>
                  <a:schemeClr val="dk1"/>
                </a:solidFill>
                <a:effectLst/>
                <a:uFillTx/>
                <a:latin typeface="Outfit"/>
              </a:rPr>
              <a:t>Cost Structure and Profit Margins</a:t>
            </a:r>
            <a:endParaRPr b="0" lang="en-US" sz="3500" strike="noStrike" u="none">
              <a:solidFill>
                <a:srgbClr val="000000"/>
              </a:solidFill>
              <a:effectLst/>
              <a:uFillTx/>
              <a:latin typeface="OpenSymbol"/>
            </a:endParaRPr>
          </a:p>
        </p:txBody>
      </p:sp>
      <p:sp>
        <p:nvSpPr>
          <p:cNvPr id="288" name=""/>
          <p:cNvSpPr/>
          <p:nvPr/>
        </p:nvSpPr>
        <p:spPr>
          <a:xfrm>
            <a:off x="476280" y="1905120"/>
            <a:ext cx="8191080" cy="2761920"/>
          </a:xfrm>
          <a:prstGeom prst="rect">
            <a:avLst/>
          </a:prstGeom>
          <a:noFill/>
          <a:ln w="0">
            <a:noFill/>
          </a:ln>
        </p:spPr>
        <p:style>
          <a:lnRef idx="0"/>
          <a:fillRef idx="0"/>
          <a:effectRef idx="0"/>
          <a:fontRef idx="minor"/>
        </p:style>
        <p:txBody>
          <a:bodyPr anchor="t">
            <a:normAutofit/>
          </a:bodyPr>
          <a:p>
            <a:pPr algn="ctr" defTabSz="914400">
              <a:lnSpc>
                <a:spcPct val="150000"/>
              </a:lnSpc>
              <a:tabLst>
                <a:tab algn="l" pos="0"/>
              </a:tabLst>
            </a:pPr>
            <a:r>
              <a:rPr b="0" lang="en-US" sz="1200" strike="noStrike" u="none">
                <a:solidFill>
                  <a:schemeClr val="dk1"/>
                </a:solidFill>
                <a:effectLst/>
                <a:uFillTx/>
                <a:latin typeface="DM Sans"/>
              </a:rPr>
              <a:t>Operating costs remain well-managed, with fixed costs accounting for 40% and variable costs for 60% of total expenses. Profit margins have improved by 3% year-over-year due to cost optimization initiatives and improved supply chain efficiency. Ongoing efforts to reduce overhead and increase productivity are expected to sustain margin growth in coming periods.</a:t>
            </a:r>
            <a:endParaRPr b="0" lang="en-US" sz="1200" strike="noStrike" u="none">
              <a:solidFill>
                <a:srgbClr val="000000"/>
              </a:solidFill>
              <a:effectLst/>
              <a:uFillTx/>
              <a:latin typeface="OpenSymbo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
          <p:cNvSpPr/>
          <p:nvPr/>
        </p:nvSpPr>
        <p:spPr>
          <a:xfrm>
            <a:off x="476280" y="476280"/>
            <a:ext cx="8191080" cy="952200"/>
          </a:xfrm>
          <a:prstGeom prst="rect">
            <a:avLst/>
          </a:prstGeom>
          <a:noFill/>
          <a:ln w="0">
            <a:noFill/>
          </a:ln>
        </p:spPr>
        <p:style>
          <a:lnRef idx="0"/>
          <a:fillRef idx="0"/>
          <a:effectRef idx="0"/>
          <a:fontRef idx="minor"/>
        </p:style>
        <p:txBody>
          <a:bodyPr anchor="t">
            <a:normAutofit/>
          </a:bodyPr>
          <a:p>
            <a:pPr defTabSz="914400">
              <a:lnSpc>
                <a:spcPct val="100000"/>
              </a:lnSpc>
              <a:tabLst>
                <a:tab algn="l" pos="0"/>
              </a:tabLst>
            </a:pPr>
            <a:r>
              <a:rPr b="1" lang="en-US" sz="3500" strike="noStrike" u="none">
                <a:solidFill>
                  <a:schemeClr val="dk1"/>
                </a:solidFill>
                <a:effectLst/>
                <a:uFillTx/>
                <a:latin typeface="Outfit"/>
              </a:rPr>
              <a:t>Market Share and Customer Segments</a:t>
            </a:r>
            <a:endParaRPr b="0" lang="en-US" sz="3500" strike="noStrike" u="none">
              <a:solidFill>
                <a:srgbClr val="000000"/>
              </a:solidFill>
              <a:effectLst/>
              <a:uFillTx/>
              <a:latin typeface="OpenSymbol"/>
            </a:endParaRPr>
          </a:p>
        </p:txBody>
      </p:sp>
      <p:sp>
        <p:nvSpPr>
          <p:cNvPr id="290" name=""/>
          <p:cNvSpPr/>
          <p:nvPr/>
        </p:nvSpPr>
        <p:spPr>
          <a:xfrm>
            <a:off x="476280" y="1905120"/>
            <a:ext cx="8191080" cy="2761920"/>
          </a:xfrm>
          <a:prstGeom prst="rect">
            <a:avLst/>
          </a:prstGeom>
          <a:noFill/>
          <a:ln w="0">
            <a:noFill/>
          </a:ln>
        </p:spPr>
        <p:style>
          <a:lnRef idx="0"/>
          <a:fillRef idx="0"/>
          <a:effectRef idx="0"/>
          <a:fontRef idx="minor"/>
        </p:style>
        <p:txBody>
          <a:bodyPr anchor="t">
            <a:normAutofit/>
          </a:bodyPr>
          <a:p>
            <a:pPr algn="ctr" defTabSz="914400">
              <a:lnSpc>
                <a:spcPct val="150000"/>
              </a:lnSpc>
              <a:tabLst>
                <a:tab algn="l" pos="0"/>
              </a:tabLst>
            </a:pPr>
            <a:r>
              <a:rPr b="0" lang="en-US" sz="1200" strike="noStrike" u="none">
                <a:solidFill>
                  <a:schemeClr val="dk1"/>
                </a:solidFill>
                <a:effectLst/>
                <a:uFillTx/>
                <a:latin typeface="DM Sans"/>
              </a:rPr>
              <a:t>Our current market share stands at 18%, reflecting a 2% increase over the past year. The customer base is segmented into three primary groups: enterprise clients, mid-market businesses, and individual consumers. Tailored marketing strategies for each segment have contributed to customer retention and acquisition, driving overall market presence and brand strength.</a:t>
            </a:r>
            <a:endParaRPr b="0" lang="en-US" sz="1200" strike="noStrike" u="none">
              <a:solidFill>
                <a:srgbClr val="000000"/>
              </a:solidFill>
              <a:effectLst/>
              <a:uFillTx/>
              <a:latin typeface="OpenSymbo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
          <p:cNvSpPr/>
          <p:nvPr/>
        </p:nvSpPr>
        <p:spPr>
          <a:xfrm>
            <a:off x="476280" y="476280"/>
            <a:ext cx="2285640" cy="952200"/>
          </a:xfrm>
          <a:prstGeom prst="rect">
            <a:avLst/>
          </a:prstGeom>
          <a:noFill/>
          <a:ln w="0">
            <a:noFill/>
          </a:ln>
        </p:spPr>
        <p:style>
          <a:lnRef idx="0"/>
          <a:fillRef idx="0"/>
          <a:effectRef idx="0"/>
          <a:fontRef idx="minor"/>
        </p:style>
        <p:txBody>
          <a:bodyPr anchor="t">
            <a:spAutoFit/>
          </a:bodyPr>
          <a:p>
            <a:pPr defTabSz="914400">
              <a:lnSpc>
                <a:spcPct val="100000"/>
              </a:lnSpc>
              <a:tabLst>
                <a:tab algn="l" pos="0"/>
              </a:tabLst>
            </a:pPr>
            <a:r>
              <a:rPr b="1" lang="en-US" sz="5000" strike="noStrike" u="none">
                <a:solidFill>
                  <a:schemeClr val="dk1"/>
                </a:solidFill>
                <a:effectLst/>
                <a:uFillTx/>
                <a:latin typeface="Calibri"/>
              </a:rPr>
              <a:t>01</a:t>
            </a:r>
            <a:endParaRPr b="0" lang="en-US" sz="5000" strike="noStrike" u="none">
              <a:solidFill>
                <a:srgbClr val="000000"/>
              </a:solidFill>
              <a:effectLst/>
              <a:uFillTx/>
              <a:latin typeface="OpenSymbol"/>
            </a:endParaRPr>
          </a:p>
        </p:txBody>
      </p:sp>
      <p:sp>
        <p:nvSpPr>
          <p:cNvPr id="292" name=""/>
          <p:cNvSpPr/>
          <p:nvPr/>
        </p:nvSpPr>
        <p:spPr>
          <a:xfrm>
            <a:off x="476280" y="1428840"/>
            <a:ext cx="3619080" cy="1428480"/>
          </a:xfrm>
          <a:prstGeom prst="rect">
            <a:avLst/>
          </a:prstGeom>
          <a:noFill/>
          <a:ln w="0">
            <a:noFill/>
          </a:ln>
        </p:spPr>
        <p:style>
          <a:lnRef idx="0"/>
          <a:fillRef idx="0"/>
          <a:effectRef idx="0"/>
          <a:fontRef idx="minor"/>
        </p:style>
        <p:txBody>
          <a:bodyPr anchor="t">
            <a:normAutofit/>
          </a:bodyPr>
          <a:p>
            <a:pPr defTabSz="914400">
              <a:lnSpc>
                <a:spcPct val="100000"/>
              </a:lnSpc>
              <a:tabLst>
                <a:tab algn="l" pos="0"/>
              </a:tabLst>
            </a:pPr>
            <a:r>
              <a:rPr b="1" lang="en-US" sz="4000" strike="noStrike" u="none">
                <a:solidFill>
                  <a:schemeClr val="dk1"/>
                </a:solidFill>
                <a:effectLst/>
                <a:uFillTx/>
                <a:latin typeface="Outfit"/>
              </a:rPr>
              <a:t>Strategic Growth Initiatives</a:t>
            </a:r>
            <a:endParaRPr b="0" lang="en-US" sz="4000" strike="noStrike" u="none">
              <a:solidFill>
                <a:srgbClr val="000000"/>
              </a:solidFill>
              <a:effectLst/>
              <a:uFillTx/>
              <a:latin typeface="OpenSymbol"/>
            </a:endParaRPr>
          </a:p>
        </p:txBody>
      </p:sp>
      <p:pic>
        <p:nvPicPr>
          <p:cNvPr id="293" name="image698df883f4093" descr="image698df883f4097"/>
          <p:cNvPicPr/>
          <p:nvPr/>
        </p:nvPicPr>
        <p:blipFill>
          <a:blip r:embed="rId1"/>
          <a:stretch/>
        </p:blipFill>
        <p:spPr>
          <a:xfrm>
            <a:off x="4572000" y="0"/>
            <a:ext cx="4571640" cy="514332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
          <p:cNvSpPr/>
          <p:nvPr/>
        </p:nvSpPr>
        <p:spPr>
          <a:xfrm>
            <a:off x="476280" y="476280"/>
            <a:ext cx="8191080" cy="952200"/>
          </a:xfrm>
          <a:prstGeom prst="rect">
            <a:avLst/>
          </a:prstGeom>
          <a:noFill/>
          <a:ln w="0">
            <a:noFill/>
          </a:ln>
        </p:spPr>
        <p:style>
          <a:lnRef idx="0"/>
          <a:fillRef idx="0"/>
          <a:effectRef idx="0"/>
          <a:fontRef idx="minor"/>
        </p:style>
        <p:txBody>
          <a:bodyPr anchor="t">
            <a:normAutofit/>
          </a:bodyPr>
          <a:p>
            <a:pPr defTabSz="914400">
              <a:lnSpc>
                <a:spcPct val="100000"/>
              </a:lnSpc>
              <a:tabLst>
                <a:tab algn="l" pos="0"/>
              </a:tabLst>
            </a:pPr>
            <a:r>
              <a:rPr b="1" lang="en-US" sz="3500" strike="noStrike" u="none">
                <a:solidFill>
                  <a:schemeClr val="dk1"/>
                </a:solidFill>
                <a:effectLst/>
                <a:uFillTx/>
                <a:latin typeface="Outfit"/>
              </a:rPr>
              <a:t>New Product Development Pipeline</a:t>
            </a:r>
            <a:endParaRPr b="0" lang="en-US" sz="3500" strike="noStrike" u="none">
              <a:solidFill>
                <a:srgbClr val="000000"/>
              </a:solidFill>
              <a:effectLst/>
              <a:uFillTx/>
              <a:latin typeface="OpenSymbol"/>
            </a:endParaRPr>
          </a:p>
        </p:txBody>
      </p:sp>
      <p:sp>
        <p:nvSpPr>
          <p:cNvPr id="295" name=""/>
          <p:cNvSpPr/>
          <p:nvPr/>
        </p:nvSpPr>
        <p:spPr>
          <a:xfrm>
            <a:off x="476280" y="1905120"/>
            <a:ext cx="8191080" cy="2761920"/>
          </a:xfrm>
          <a:prstGeom prst="rect">
            <a:avLst/>
          </a:prstGeom>
          <a:noFill/>
          <a:ln w="0">
            <a:noFill/>
          </a:ln>
        </p:spPr>
        <p:style>
          <a:lnRef idx="0"/>
          <a:fillRef idx="0"/>
          <a:effectRef idx="0"/>
          <a:fontRef idx="minor"/>
        </p:style>
        <p:txBody>
          <a:bodyPr anchor="t">
            <a:normAutofit/>
          </a:bodyPr>
          <a:p>
            <a:pPr algn="ctr" defTabSz="914400">
              <a:lnSpc>
                <a:spcPct val="150000"/>
              </a:lnSpc>
              <a:tabLst>
                <a:tab algn="l" pos="0"/>
              </a:tabLst>
            </a:pPr>
            <a:r>
              <a:rPr b="0" lang="en-US" sz="1200" strike="noStrike" u="none">
                <a:solidFill>
                  <a:schemeClr val="dk1"/>
                </a:solidFill>
                <a:effectLst/>
                <a:uFillTx/>
                <a:latin typeface="DM Sans"/>
              </a:rPr>
              <a:t>The product pipeline includes five new offerings scheduled for launch within the next 12 months. These products focus on addressing emerging customer needs in automation, sustainability, and digital services. Significant RD investment ensures that innovations will deliver competitive advantages and meet evolving market demands.</a:t>
            </a:r>
            <a:endParaRPr b="0" lang="en-US" sz="1200" strike="noStrike" u="none">
              <a:solidFill>
                <a:srgbClr val="000000"/>
              </a:solidFill>
              <a:effectLst/>
              <a:uFillTx/>
              <a:latin typeface="OpenSymbo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
          <p:cNvSpPr/>
          <p:nvPr/>
        </p:nvSpPr>
        <p:spPr>
          <a:xfrm>
            <a:off x="476280" y="476280"/>
            <a:ext cx="8191080" cy="952200"/>
          </a:xfrm>
          <a:prstGeom prst="rect">
            <a:avLst/>
          </a:prstGeom>
          <a:noFill/>
          <a:ln w="0">
            <a:noFill/>
          </a:ln>
        </p:spPr>
        <p:style>
          <a:lnRef idx="0"/>
          <a:fillRef idx="0"/>
          <a:effectRef idx="0"/>
          <a:fontRef idx="minor"/>
        </p:style>
        <p:txBody>
          <a:bodyPr anchor="t">
            <a:normAutofit/>
          </a:bodyPr>
          <a:p>
            <a:pPr defTabSz="914400">
              <a:lnSpc>
                <a:spcPct val="100000"/>
              </a:lnSpc>
              <a:tabLst>
                <a:tab algn="l" pos="0"/>
              </a:tabLst>
            </a:pPr>
            <a:r>
              <a:rPr b="1" lang="en-US" sz="3500" strike="noStrike" u="none">
                <a:solidFill>
                  <a:schemeClr val="dk1"/>
                </a:solidFill>
                <a:effectLst/>
                <a:uFillTx/>
                <a:latin typeface="Outfit"/>
              </a:rPr>
              <a:t>Expansion into Emerging Markets</a:t>
            </a:r>
            <a:endParaRPr b="0" lang="en-US" sz="3500" strike="noStrike" u="none">
              <a:solidFill>
                <a:srgbClr val="000000"/>
              </a:solidFill>
              <a:effectLst/>
              <a:uFillTx/>
              <a:latin typeface="OpenSymbol"/>
            </a:endParaRPr>
          </a:p>
        </p:txBody>
      </p:sp>
      <p:sp>
        <p:nvSpPr>
          <p:cNvPr id="297" name=""/>
          <p:cNvSpPr/>
          <p:nvPr/>
        </p:nvSpPr>
        <p:spPr>
          <a:xfrm>
            <a:off x="476280" y="1905120"/>
            <a:ext cx="8191080" cy="2761920"/>
          </a:xfrm>
          <a:prstGeom prst="rect">
            <a:avLst/>
          </a:prstGeom>
          <a:noFill/>
          <a:ln w="0">
            <a:noFill/>
          </a:ln>
        </p:spPr>
        <p:style>
          <a:lnRef idx="0"/>
          <a:fillRef idx="0"/>
          <a:effectRef idx="0"/>
          <a:fontRef idx="minor"/>
        </p:style>
        <p:txBody>
          <a:bodyPr anchor="t">
            <a:normAutofit/>
          </a:bodyPr>
          <a:p>
            <a:pPr algn="ctr" defTabSz="914400">
              <a:lnSpc>
                <a:spcPct val="150000"/>
              </a:lnSpc>
              <a:tabLst>
                <a:tab algn="l" pos="0"/>
              </a:tabLst>
            </a:pPr>
            <a:r>
              <a:rPr b="0" lang="en-US" sz="1200" strike="noStrike" u="none">
                <a:solidFill>
                  <a:schemeClr val="dk1"/>
                </a:solidFill>
                <a:effectLst/>
                <a:uFillTx/>
                <a:latin typeface="DM Sans"/>
              </a:rPr>
              <a:t>We are actively pursuing entry into three emerging markets with high growth potential: Southeast Asia, Latin America, and Eastern Europe. Market research indicates favorable economic conditions and increasing demand for our solutions. A phased approach will allow careful allocation of resources while establishing local partnerships for faster penetration.</a:t>
            </a:r>
            <a:endParaRPr b="0" lang="en-US" sz="1200" strike="noStrike" u="none">
              <a:solidFill>
                <a:srgbClr val="000000"/>
              </a:solidFill>
              <a:effectLst/>
              <a:uFillTx/>
              <a:latin typeface="OpenSymbo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Data Collection and Analysis - Master of Science in Community Health and Prevention Research by Slidesgo">
  <a:themeElements>
    <a:clrScheme name="Simple Light">
      <a:dk1>
        <a:srgbClr val="384655"/>
      </a:dk1>
      <a:lt1>
        <a:srgbClr val="ffffff"/>
      </a:lt1>
      <a:dk2>
        <a:srgbClr val="afc7ff"/>
      </a:dk2>
      <a:lt2>
        <a:srgbClr val="9fcbfd"/>
      </a:lt2>
      <a:accent1>
        <a:srgbClr val="68daf8"/>
      </a:accent1>
      <a:accent2>
        <a:srgbClr val="ffffff"/>
      </a:accent2>
      <a:accent3>
        <a:srgbClr val="ffffff"/>
      </a:accent3>
      <a:accent4>
        <a:srgbClr val="ffffff"/>
      </a:accent4>
      <a:accent5>
        <a:srgbClr val="ffffff"/>
      </a:accent5>
      <a:accent6>
        <a:srgbClr val="ffffff"/>
      </a:accent6>
      <a:hlink>
        <a:srgbClr val="384655"/>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LibreOffice/25.2.4.3$Linux_X86_64 LibreOffice_project/520$Build-3</Application>
  <AppVersion>15.0000</AppVersion>
  <Company>Microsoft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2026-02-12T15:57:47Z</dcterms:created>
  <dc:creator>Unknown Creator</dc:creator>
  <dc:description/>
  <dc:language>en-US</dc:language>
  <cp:lastModifiedBy>Unknown Creator</cp:lastModifiedBy>
  <dcterms:modified xsi:type="dcterms:W3CDTF">2026-02-12T15:57:47Z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